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8" r:id="rId2"/>
    <p:sldId id="261" r:id="rId3"/>
    <p:sldId id="262" r:id="rId4"/>
    <p:sldId id="263" r:id="rId5"/>
    <p:sldId id="259" r:id="rId6"/>
    <p:sldId id="264" r:id="rId7"/>
    <p:sldId id="260" r:id="rId8"/>
    <p:sldId id="257"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6CD"/>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0AB76F-5898-4418-A8E9-F6287A97338E}" v="38" dt="2024-12-28T19:01:42.3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44" autoAdjust="0"/>
    <p:restoredTop sz="94660"/>
  </p:normalViewPr>
  <p:slideViewPr>
    <p:cSldViewPr snapToGrid="0">
      <p:cViewPr varScale="1">
        <p:scale>
          <a:sx n="49" d="100"/>
          <a:sy n="49" d="100"/>
        </p:scale>
        <p:origin x="1316" y="264"/>
      </p:cViewPr>
      <p:guideLst/>
    </p:cSldViewPr>
  </p:slideViewPr>
  <p:notesTextViewPr>
    <p:cViewPr>
      <p:scale>
        <a:sx n="1" d="1"/>
        <a:sy n="1" d="1"/>
      </p:scale>
      <p:origin x="0" y="0"/>
    </p:cViewPr>
  </p:notesTextViewPr>
  <p:sorterViewPr>
    <p:cViewPr>
      <p:scale>
        <a:sx n="100" d="100"/>
        <a:sy n="100" d="100"/>
      </p:scale>
      <p:origin x="0" y="-15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Wade" userId="8f51f04ce5412aa3" providerId="LiveId" clId="{930AB76F-5898-4418-A8E9-F6287A97338E}"/>
    <pc:docChg chg="undo custSel addSld delSld modSld">
      <pc:chgData name="Peter Wade" userId="8f51f04ce5412aa3" providerId="LiveId" clId="{930AB76F-5898-4418-A8E9-F6287A97338E}" dt="2024-12-28T19:01:42.325" v="275"/>
      <pc:docMkLst>
        <pc:docMk/>
      </pc:docMkLst>
      <pc:sldChg chg="addSp modSp mod modAnim">
        <pc:chgData name="Peter Wade" userId="8f51f04ce5412aa3" providerId="LiveId" clId="{930AB76F-5898-4418-A8E9-F6287A97338E}" dt="2024-12-28T19:01:42.325" v="275"/>
        <pc:sldMkLst>
          <pc:docMk/>
          <pc:sldMk cId="2849081614" sldId="257"/>
        </pc:sldMkLst>
        <pc:spChg chg="add mod">
          <ac:chgData name="Peter Wade" userId="8f51f04ce5412aa3" providerId="LiveId" clId="{930AB76F-5898-4418-A8E9-F6287A97338E}" dt="2024-12-28T18:46:46.800" v="185" actId="1076"/>
          <ac:spMkLst>
            <pc:docMk/>
            <pc:sldMk cId="2849081614" sldId="257"/>
            <ac:spMk id="3" creationId="{293EC7B4-BBC8-FF5E-8322-2A574AD69A4A}"/>
          </ac:spMkLst>
        </pc:spChg>
        <pc:spChg chg="add mod">
          <ac:chgData name="Peter Wade" userId="8f51f04ce5412aa3" providerId="LiveId" clId="{930AB76F-5898-4418-A8E9-F6287A97338E}" dt="2024-12-28T18:46:29.591" v="182" actId="14100"/>
          <ac:spMkLst>
            <pc:docMk/>
            <pc:sldMk cId="2849081614" sldId="257"/>
            <ac:spMk id="4" creationId="{313EBF8C-C70F-7B2E-A554-99391EA04674}"/>
          </ac:spMkLst>
        </pc:spChg>
        <pc:spChg chg="add mod">
          <ac:chgData name="Peter Wade" userId="8f51f04ce5412aa3" providerId="LiveId" clId="{930AB76F-5898-4418-A8E9-F6287A97338E}" dt="2024-12-28T18:50:57.765" v="227" actId="1076"/>
          <ac:spMkLst>
            <pc:docMk/>
            <pc:sldMk cId="2849081614" sldId="257"/>
            <ac:spMk id="5" creationId="{996A214A-53A9-CEC6-60C0-1B5EB395B940}"/>
          </ac:spMkLst>
        </pc:spChg>
        <pc:spChg chg="add mod">
          <ac:chgData name="Peter Wade" userId="8f51f04ce5412aa3" providerId="LiveId" clId="{930AB76F-5898-4418-A8E9-F6287A97338E}" dt="2024-12-28T18:51:08.041" v="228" actId="207"/>
          <ac:spMkLst>
            <pc:docMk/>
            <pc:sldMk cId="2849081614" sldId="257"/>
            <ac:spMk id="6" creationId="{C505D423-1675-20DD-9823-B7A9A3F9A6A1}"/>
          </ac:spMkLst>
        </pc:spChg>
        <pc:picChg chg="mod">
          <ac:chgData name="Peter Wade" userId="8f51f04ce5412aa3" providerId="LiveId" clId="{930AB76F-5898-4418-A8E9-F6287A97338E}" dt="2024-12-28T18:50:46.574" v="226" actId="1076"/>
          <ac:picMkLst>
            <pc:docMk/>
            <pc:sldMk cId="2849081614" sldId="257"/>
            <ac:picMk id="1028" creationId="{102ED7D6-810D-17F1-D895-A4E3B18CF5C7}"/>
          </ac:picMkLst>
        </pc:picChg>
      </pc:sldChg>
      <pc:sldChg chg="addSp modSp add mod">
        <pc:chgData name="Peter Wade" userId="8f51f04ce5412aa3" providerId="LiveId" clId="{930AB76F-5898-4418-A8E9-F6287A97338E}" dt="2024-12-28T18:59:56.399" v="265" actId="20577"/>
        <pc:sldMkLst>
          <pc:docMk/>
          <pc:sldMk cId="2870389031" sldId="259"/>
        </pc:sldMkLst>
        <pc:spChg chg="mod">
          <ac:chgData name="Peter Wade" userId="8f51f04ce5412aa3" providerId="LiveId" clId="{930AB76F-5898-4418-A8E9-F6287A97338E}" dt="2024-12-28T18:59:56.399" v="265" actId="20577"/>
          <ac:spMkLst>
            <pc:docMk/>
            <pc:sldMk cId="2870389031" sldId="259"/>
            <ac:spMk id="3" creationId="{D68EFAF4-DCDF-AECC-48A1-55BE872E973A}"/>
          </ac:spMkLst>
        </pc:spChg>
        <pc:spChg chg="add mod">
          <ac:chgData name="Peter Wade" userId="8f51f04ce5412aa3" providerId="LiveId" clId="{930AB76F-5898-4418-A8E9-F6287A97338E}" dt="2024-12-28T18:59:33.470" v="259" actId="14100"/>
          <ac:spMkLst>
            <pc:docMk/>
            <pc:sldMk cId="2870389031" sldId="259"/>
            <ac:spMk id="4" creationId="{27A00E55-F59D-D14A-1272-275DE10FA2C4}"/>
          </ac:spMkLst>
        </pc:spChg>
      </pc:sldChg>
      <pc:sldChg chg="addSp modSp del mod">
        <pc:chgData name="Peter Wade" userId="8f51f04ce5412aa3" providerId="LiveId" clId="{930AB76F-5898-4418-A8E9-F6287A97338E}" dt="2024-12-28T18:56:15.043" v="244" actId="2696"/>
        <pc:sldMkLst>
          <pc:docMk/>
          <pc:sldMk cId="4110483099" sldId="259"/>
        </pc:sldMkLst>
        <pc:spChg chg="add mod">
          <ac:chgData name="Peter Wade" userId="8f51f04ce5412aa3" providerId="LiveId" clId="{930AB76F-5898-4418-A8E9-F6287A97338E}" dt="2024-12-28T18:27:13.926" v="61" actId="20577"/>
          <ac:spMkLst>
            <pc:docMk/>
            <pc:sldMk cId="4110483099" sldId="259"/>
            <ac:spMk id="3" creationId="{D68EFAF4-DCDF-AECC-48A1-55BE872E973A}"/>
          </ac:spMkLst>
        </pc:spChg>
      </pc:sldChg>
      <pc:sldChg chg="addSp modSp new del mod">
        <pc:chgData name="Peter Wade" userId="8f51f04ce5412aa3" providerId="LiveId" clId="{930AB76F-5898-4418-A8E9-F6287A97338E}" dt="2024-12-28T18:51:48.545" v="229" actId="2696"/>
        <pc:sldMkLst>
          <pc:docMk/>
          <pc:sldMk cId="1569249150" sldId="261"/>
        </pc:sldMkLst>
        <pc:spChg chg="add mod">
          <ac:chgData name="Peter Wade" userId="8f51f04ce5412aa3" providerId="LiveId" clId="{930AB76F-5898-4418-A8E9-F6287A97338E}" dt="2024-12-28T18:22:33.272" v="5" actId="1076"/>
          <ac:spMkLst>
            <pc:docMk/>
            <pc:sldMk cId="1569249150" sldId="261"/>
            <ac:spMk id="3" creationId="{FB1E57EB-3873-B71C-6EBA-192761CB1283}"/>
          </ac:spMkLst>
        </pc:spChg>
        <pc:spChg chg="add mod">
          <ac:chgData name="Peter Wade" userId="8f51f04ce5412aa3" providerId="LiveId" clId="{930AB76F-5898-4418-A8E9-F6287A97338E}" dt="2024-12-28T18:23:17.617" v="26" actId="122"/>
          <ac:spMkLst>
            <pc:docMk/>
            <pc:sldMk cId="1569249150" sldId="261"/>
            <ac:spMk id="4" creationId="{9184305B-FD35-ED56-70C8-056654B37A81}"/>
          </ac:spMkLst>
        </pc:spChg>
      </pc:sldChg>
      <pc:sldChg chg="add">
        <pc:chgData name="Peter Wade" userId="8f51f04ce5412aa3" providerId="LiveId" clId="{930AB76F-5898-4418-A8E9-F6287A97338E}" dt="2024-12-28T18:51:53.802" v="230"/>
        <pc:sldMkLst>
          <pc:docMk/>
          <pc:sldMk cId="1610096730" sldId="261"/>
        </pc:sldMkLst>
      </pc:sldChg>
      <pc:sldChg chg="add del">
        <pc:chgData name="Peter Wade" userId="8f51f04ce5412aa3" providerId="LiveId" clId="{930AB76F-5898-4418-A8E9-F6287A97338E}" dt="2024-12-28T18:55:47.581" v="243" actId="2696"/>
        <pc:sldMkLst>
          <pc:docMk/>
          <pc:sldMk cId="1326531269" sldId="262"/>
        </pc:sldMkLst>
      </pc:sldChg>
      <pc:sldChg chg="addSp delSp modSp new del mod">
        <pc:chgData name="Peter Wade" userId="8f51f04ce5412aa3" providerId="LiveId" clId="{930AB76F-5898-4418-A8E9-F6287A97338E}" dt="2024-12-28T18:55:11.614" v="240" actId="2696"/>
        <pc:sldMkLst>
          <pc:docMk/>
          <pc:sldMk cId="3059305525" sldId="262"/>
        </pc:sldMkLst>
        <pc:spChg chg="add del mod">
          <ac:chgData name="Peter Wade" userId="8f51f04ce5412aa3" providerId="LiveId" clId="{930AB76F-5898-4418-A8E9-F6287A97338E}" dt="2024-12-28T18:24:09.727" v="31" actId="478"/>
          <ac:spMkLst>
            <pc:docMk/>
            <pc:sldMk cId="3059305525" sldId="262"/>
            <ac:spMk id="3" creationId="{275C73BC-98AE-D170-DBC1-2EF6F46D755B}"/>
          </ac:spMkLst>
        </pc:spChg>
        <pc:spChg chg="add mod">
          <ac:chgData name="Peter Wade" userId="8f51f04ce5412aa3" providerId="LiveId" clId="{930AB76F-5898-4418-A8E9-F6287A97338E}" dt="2024-12-28T18:24:59.598" v="38" actId="1076"/>
          <ac:spMkLst>
            <pc:docMk/>
            <pc:sldMk cId="3059305525" sldId="262"/>
            <ac:spMk id="5" creationId="{4BC2DE27-1026-06FE-55EB-DD48BA94446C}"/>
          </ac:spMkLst>
        </pc:spChg>
      </pc:sldChg>
      <pc:sldChg chg="addSp modSp new del mod">
        <pc:chgData name="Peter Wade" userId="8f51f04ce5412aa3" providerId="LiveId" clId="{930AB76F-5898-4418-A8E9-F6287A97338E}" dt="2024-12-28T18:53:08.325" v="233" actId="2696"/>
        <pc:sldMkLst>
          <pc:docMk/>
          <pc:sldMk cId="648774283" sldId="263"/>
        </pc:sldMkLst>
        <pc:spChg chg="add mod">
          <ac:chgData name="Peter Wade" userId="8f51f04ce5412aa3" providerId="LiveId" clId="{930AB76F-5898-4418-A8E9-F6287A97338E}" dt="2024-12-28T18:29:24.274" v="83" actId="1076"/>
          <ac:spMkLst>
            <pc:docMk/>
            <pc:sldMk cId="648774283" sldId="263"/>
            <ac:spMk id="3" creationId="{368007B7-2B63-B65E-4302-F9B2FC711CA3}"/>
          </ac:spMkLst>
        </pc:spChg>
      </pc:sldChg>
      <pc:sldChg chg="addSp modSp add mod">
        <pc:chgData name="Peter Wade" userId="8f51f04ce5412aa3" providerId="LiveId" clId="{930AB76F-5898-4418-A8E9-F6287A97338E}" dt="2024-12-28T18:54:15.129" v="239" actId="122"/>
        <pc:sldMkLst>
          <pc:docMk/>
          <pc:sldMk cId="3500340351" sldId="263"/>
        </pc:sldMkLst>
        <pc:spChg chg="add mod">
          <ac:chgData name="Peter Wade" userId="8f51f04ce5412aa3" providerId="LiveId" clId="{930AB76F-5898-4418-A8E9-F6287A97338E}" dt="2024-12-28T18:54:15.129" v="239" actId="122"/>
          <ac:spMkLst>
            <pc:docMk/>
            <pc:sldMk cId="3500340351" sldId="263"/>
            <ac:spMk id="4" creationId="{59C59BEC-6118-ED30-0950-4052DFA2E2D4}"/>
          </ac:spMkLst>
        </pc:spChg>
      </pc:sldChg>
      <pc:sldChg chg="addSp modSp new del mod">
        <pc:chgData name="Peter Wade" userId="8f51f04ce5412aa3" providerId="LiveId" clId="{930AB76F-5898-4418-A8E9-F6287A97338E}" dt="2024-12-28T18:56:28.161" v="246" actId="2696"/>
        <pc:sldMkLst>
          <pc:docMk/>
          <pc:sldMk cId="1132952412" sldId="264"/>
        </pc:sldMkLst>
        <pc:spChg chg="add mod ord">
          <ac:chgData name="Peter Wade" userId="8f51f04ce5412aa3" providerId="LiveId" clId="{930AB76F-5898-4418-A8E9-F6287A97338E}" dt="2024-12-28T18:32:15.755" v="112" actId="166"/>
          <ac:spMkLst>
            <pc:docMk/>
            <pc:sldMk cId="1132952412" sldId="264"/>
            <ac:spMk id="3" creationId="{7EAF5C4A-AEBD-5677-60F5-4D7212ACB287}"/>
          </ac:spMkLst>
        </pc:spChg>
        <pc:picChg chg="add mod">
          <ac:chgData name="Peter Wade" userId="8f51f04ce5412aa3" providerId="LiveId" clId="{930AB76F-5898-4418-A8E9-F6287A97338E}" dt="2024-12-28T18:33:19.051" v="120" actId="14100"/>
          <ac:picMkLst>
            <pc:docMk/>
            <pc:sldMk cId="1132952412" sldId="264"/>
            <ac:picMk id="4" creationId="{BF19F623-0843-9FA2-21DC-B6EA00898017}"/>
          </ac:picMkLst>
        </pc:picChg>
        <pc:picChg chg="add mod">
          <ac:chgData name="Peter Wade" userId="8f51f04ce5412aa3" providerId="LiveId" clId="{930AB76F-5898-4418-A8E9-F6287A97338E}" dt="2024-12-28T18:33:46.459" v="124" actId="1076"/>
          <ac:picMkLst>
            <pc:docMk/>
            <pc:sldMk cId="1132952412" sldId="264"/>
            <ac:picMk id="5" creationId="{877EE4CC-03F8-D442-EBB4-785B095894A9}"/>
          </ac:picMkLst>
        </pc:picChg>
        <pc:picChg chg="add mod">
          <ac:chgData name="Peter Wade" userId="8f51f04ce5412aa3" providerId="LiveId" clId="{930AB76F-5898-4418-A8E9-F6287A97338E}" dt="2024-12-28T18:33:00.699" v="117" actId="14100"/>
          <ac:picMkLst>
            <pc:docMk/>
            <pc:sldMk cId="1132952412" sldId="264"/>
            <ac:picMk id="2050" creationId="{EF9B09BA-0815-C294-22F4-C0F00F52008D}"/>
          </ac:picMkLst>
        </pc:picChg>
      </pc:sldChg>
      <pc:sldChg chg="modSp add mod">
        <pc:chgData name="Peter Wade" userId="8f51f04ce5412aa3" providerId="LiveId" clId="{930AB76F-5898-4418-A8E9-F6287A97338E}" dt="2024-12-28T18:59:02.222" v="253" actId="21"/>
        <pc:sldMkLst>
          <pc:docMk/>
          <pc:sldMk cId="1440157715" sldId="264"/>
        </pc:sldMkLst>
        <pc:spChg chg="mod">
          <ac:chgData name="Peter Wade" userId="8f51f04ce5412aa3" providerId="LiveId" clId="{930AB76F-5898-4418-A8E9-F6287A97338E}" dt="2024-12-28T18:59:02.222" v="253" actId="21"/>
          <ac:spMkLst>
            <pc:docMk/>
            <pc:sldMk cId="1440157715" sldId="264"/>
            <ac:spMk id="3" creationId="{7EAF5C4A-AEBD-5677-60F5-4D7212ACB287}"/>
          </ac:spMkLst>
        </pc:spChg>
      </pc:sldChg>
      <pc:sldChg chg="addSp modSp new mod">
        <pc:chgData name="Peter Wade" userId="8f51f04ce5412aa3" providerId="LiveId" clId="{930AB76F-5898-4418-A8E9-F6287A97338E}" dt="2024-12-28T18:38:51.896" v="140" actId="6549"/>
        <pc:sldMkLst>
          <pc:docMk/>
          <pc:sldMk cId="4130957144" sldId="265"/>
        </pc:sldMkLst>
        <pc:spChg chg="add mod">
          <ac:chgData name="Peter Wade" userId="8f51f04ce5412aa3" providerId="LiveId" clId="{930AB76F-5898-4418-A8E9-F6287A97338E}" dt="2024-12-28T18:38:51.896" v="140" actId="6549"/>
          <ac:spMkLst>
            <pc:docMk/>
            <pc:sldMk cId="4130957144" sldId="265"/>
            <ac:spMk id="3" creationId="{CF0B9478-EB0A-2920-509F-564CB36537C9}"/>
          </ac:spMkLst>
        </pc:spChg>
        <pc:picChg chg="add mod">
          <ac:chgData name="Peter Wade" userId="8f51f04ce5412aa3" providerId="LiveId" clId="{930AB76F-5898-4418-A8E9-F6287A97338E}" dt="2024-12-28T18:37:33.331" v="136" actId="1076"/>
          <ac:picMkLst>
            <pc:docMk/>
            <pc:sldMk cId="4130957144" sldId="265"/>
            <ac:picMk id="3074" creationId="{051AF324-BD9B-A48F-27EB-C83C024091D9}"/>
          </ac:picMkLst>
        </pc:picChg>
      </pc:sldChg>
      <pc:sldChg chg="delSp add del setBg delDesignElem">
        <pc:chgData name="Peter Wade" userId="8f51f04ce5412aa3" providerId="LiveId" clId="{930AB76F-5898-4418-A8E9-F6287A97338E}" dt="2024-12-28T18:53:22.593" v="235" actId="2696"/>
        <pc:sldMkLst>
          <pc:docMk/>
          <pc:sldMk cId="290448188" sldId="266"/>
        </pc:sldMkLst>
        <pc:spChg chg="del">
          <ac:chgData name="Peter Wade" userId="8f51f04ce5412aa3" providerId="LiveId" clId="{930AB76F-5898-4418-A8E9-F6287A97338E}" dt="2024-12-28T18:52:26.728" v="232"/>
          <ac:spMkLst>
            <pc:docMk/>
            <pc:sldMk cId="290448188" sldId="266"/>
            <ac:spMk id="9" creationId="{26CF1C33-7287-32BB-6277-B721D300F93E}"/>
          </ac:spMkLst>
        </pc:spChg>
        <pc:spChg chg="del">
          <ac:chgData name="Peter Wade" userId="8f51f04ce5412aa3" providerId="LiveId" clId="{930AB76F-5898-4418-A8E9-F6287A97338E}" dt="2024-12-28T18:52:26.728" v="232"/>
          <ac:spMkLst>
            <pc:docMk/>
            <pc:sldMk cId="290448188" sldId="266"/>
            <ac:spMk id="10" creationId="{01CCA8FA-799B-8CDC-6B0C-BD5150ECEFE7}"/>
          </ac:spMkLst>
        </pc:spChg>
        <pc:spChg chg="del">
          <ac:chgData name="Peter Wade" userId="8f51f04ce5412aa3" providerId="LiveId" clId="{930AB76F-5898-4418-A8E9-F6287A97338E}" dt="2024-12-28T18:52:26.728" v="232"/>
          <ac:spMkLst>
            <pc:docMk/>
            <pc:sldMk cId="290448188" sldId="266"/>
            <ac:spMk id="11" creationId="{A215BD61-7E90-48FE-8A72-87E3924B4979}"/>
          </ac:spMkLst>
        </pc:spChg>
        <pc:spChg chg="del">
          <ac:chgData name="Peter Wade" userId="8f51f04ce5412aa3" providerId="LiveId" clId="{930AB76F-5898-4418-A8E9-F6287A97338E}" dt="2024-12-28T18:52:26.728" v="232"/>
          <ac:spMkLst>
            <pc:docMk/>
            <pc:sldMk cId="290448188" sldId="266"/>
            <ac:spMk id="13" creationId="{CE971ECC-7108-1090-815A-E40225A946D4}"/>
          </ac:spMkLst>
        </pc:spChg>
      </pc:sldChg>
      <pc:sldChg chg="new del">
        <pc:chgData name="Peter Wade" userId="8f51f04ce5412aa3" providerId="LiveId" clId="{930AB76F-5898-4418-A8E9-F6287A97338E}" dt="2024-12-28T18:57:08.395" v="250" actId="2696"/>
        <pc:sldMkLst>
          <pc:docMk/>
          <pc:sldMk cId="2680422159" sldId="266"/>
        </pc:sldMkLst>
      </pc:sldChg>
      <pc:sldChg chg="new del">
        <pc:chgData name="Peter Wade" userId="8f51f04ce5412aa3" providerId="LiveId" clId="{930AB76F-5898-4418-A8E9-F6287A97338E}" dt="2024-12-28T18:57:17.994" v="251" actId="2696"/>
        <pc:sldMkLst>
          <pc:docMk/>
          <pc:sldMk cId="228996058"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1897CE-58A6-46BE-AB2F-02375DE0937B}" type="datetimeFigureOut">
              <a:rPr lang="en-GB" smtClean="0"/>
              <a:t>17/01/2025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7166B3-380B-48DF-AECA-2B9559D9F3D9}" type="slidenum">
              <a:rPr lang="en-GB" smtClean="0"/>
              <a:t>‹#›</a:t>
            </a:fld>
            <a:endParaRPr lang="en-GB"/>
          </a:p>
        </p:txBody>
      </p:sp>
    </p:spTree>
    <p:extLst>
      <p:ext uri="{BB962C8B-B14F-4D97-AF65-F5344CB8AC3E}">
        <p14:creationId xmlns:p14="http://schemas.microsoft.com/office/powerpoint/2010/main" val="2950170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D7166B3-380B-48DF-AECA-2B9559D9F3D9}" type="slidenum">
              <a:rPr lang="en-GB" smtClean="0"/>
              <a:t>1</a:t>
            </a:fld>
            <a:endParaRPr lang="en-GB"/>
          </a:p>
        </p:txBody>
      </p:sp>
    </p:spTree>
    <p:extLst>
      <p:ext uri="{BB962C8B-B14F-4D97-AF65-F5344CB8AC3E}">
        <p14:creationId xmlns:p14="http://schemas.microsoft.com/office/powerpoint/2010/main" val="4036257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D7166B3-380B-48DF-AECA-2B9559D9F3D9}" type="slidenum">
              <a:rPr lang="en-GB" smtClean="0"/>
              <a:t>8</a:t>
            </a:fld>
            <a:endParaRPr lang="en-GB"/>
          </a:p>
        </p:txBody>
      </p:sp>
    </p:spTree>
    <p:extLst>
      <p:ext uri="{BB962C8B-B14F-4D97-AF65-F5344CB8AC3E}">
        <p14:creationId xmlns:p14="http://schemas.microsoft.com/office/powerpoint/2010/main" val="38225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D203-2F60-14D3-548E-4361692E5B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BE8F8FC-02C1-C45A-CD87-8735B84F74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EB8283A-6CE8-6A14-F57B-5139524E8919}"/>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5" name="Footer Placeholder 4">
            <a:extLst>
              <a:ext uri="{FF2B5EF4-FFF2-40B4-BE49-F238E27FC236}">
                <a16:creationId xmlns:a16="http://schemas.microsoft.com/office/drawing/2014/main" id="{A31BBEE1-44A0-0DBF-0F0B-9B21BE3FDB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DBD532-187B-24E3-547A-3E642491B727}"/>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321120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9A27-A396-29A8-239C-79555C27E89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5EF6DA-C2C4-C6DA-AA42-1A2223A429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CD3197-A46B-AD68-765B-A5F079395A28}"/>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5" name="Footer Placeholder 4">
            <a:extLst>
              <a:ext uri="{FF2B5EF4-FFF2-40B4-BE49-F238E27FC236}">
                <a16:creationId xmlns:a16="http://schemas.microsoft.com/office/drawing/2014/main" id="{C173EE68-25BF-682E-A709-CDAFDE6CC8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5695E4-DBAD-F302-7B41-8D7F92541BE2}"/>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252529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0542-8417-B6A8-8692-209B671E39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EBF4DA5-DCFD-914A-9D28-6B75464366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1D5DE9-C5BB-2991-A161-9053DF46B13F}"/>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5" name="Footer Placeholder 4">
            <a:extLst>
              <a:ext uri="{FF2B5EF4-FFF2-40B4-BE49-F238E27FC236}">
                <a16:creationId xmlns:a16="http://schemas.microsoft.com/office/drawing/2014/main" id="{5E6A4417-C4BB-239A-7C9C-11FD707331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4301F4-DFBD-62BE-A62D-E45F35676766}"/>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2826952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5DA4-2310-7566-EC68-5CFC381B51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59F6B07-A133-EFEA-9365-95137631EF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D059A7B-B655-B585-E3B5-681082DE3E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770A00B-16EC-C0A8-8E52-C048FBD1D0BB}"/>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6" name="Footer Placeholder 5">
            <a:extLst>
              <a:ext uri="{FF2B5EF4-FFF2-40B4-BE49-F238E27FC236}">
                <a16:creationId xmlns:a16="http://schemas.microsoft.com/office/drawing/2014/main" id="{E155EFD9-F635-8EBB-1BCA-8DECE77300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9E15D4-2DA9-2469-101F-BC2E03CC8B44}"/>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2978508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26F0E-9E6C-8ADD-2B6E-CDB2D8E2B93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40C1803-87A4-5E2C-D128-FFC919E2C5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D6410D-2136-98AB-1683-DB47FEBC2C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229BBD4-70D0-228A-3DF0-CA95539659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CDFF96-317C-4486-7A9E-6C01837C3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3B5A64F-BE81-6EC7-3421-D0B414C7A071}"/>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8" name="Footer Placeholder 7">
            <a:extLst>
              <a:ext uri="{FF2B5EF4-FFF2-40B4-BE49-F238E27FC236}">
                <a16:creationId xmlns:a16="http://schemas.microsoft.com/office/drawing/2014/main" id="{DEE48929-40DD-E85D-E819-F3BD150C961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FC1D79-DDB8-D53F-1D57-E618DB843593}"/>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2257150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DC59E-F314-AE95-6E44-B4917915474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68FD2E6-0C2C-B15C-8D12-F4FDA53B34B7}"/>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4" name="Footer Placeholder 3">
            <a:extLst>
              <a:ext uri="{FF2B5EF4-FFF2-40B4-BE49-F238E27FC236}">
                <a16:creationId xmlns:a16="http://schemas.microsoft.com/office/drawing/2014/main" id="{45498C29-BC0D-3E10-EF52-283C5127AF3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293B9D6-B8A9-10CE-466D-0F5921DD9DB7}"/>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203020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51F8DB-605D-6DEE-3440-BBA741B1FF0D}"/>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3" name="Footer Placeholder 2">
            <a:extLst>
              <a:ext uri="{FF2B5EF4-FFF2-40B4-BE49-F238E27FC236}">
                <a16:creationId xmlns:a16="http://schemas.microsoft.com/office/drawing/2014/main" id="{9F5332B3-693C-FE0D-465D-01CDCC2D425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3185E80-04E8-31E3-0A33-38D4270D7C0B}"/>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597369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65860-E6FD-2FF4-D03D-8DBB506F16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78B7D33-4CD5-2B91-F28E-A988D3CC47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1A712A2-0FBD-3231-9B21-2A7AB8EBBD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57BAEC-9B02-9FC5-0B47-2A1559DF17EE}"/>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6" name="Footer Placeholder 5">
            <a:extLst>
              <a:ext uri="{FF2B5EF4-FFF2-40B4-BE49-F238E27FC236}">
                <a16:creationId xmlns:a16="http://schemas.microsoft.com/office/drawing/2014/main" id="{2080B9B7-EF04-8FDB-E1AA-1018F399FD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C686A7-E562-9217-772C-81F7D96C3FF4}"/>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3384244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89A5-B211-53D0-EEE7-C1759FF82C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3F3B3E-B166-6155-BF34-2B215472F6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4674A9B-C355-A487-31A0-82A501ABFA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3C1887-A299-A7E7-6907-B3A03973DBEA}"/>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6" name="Footer Placeholder 5">
            <a:extLst>
              <a:ext uri="{FF2B5EF4-FFF2-40B4-BE49-F238E27FC236}">
                <a16:creationId xmlns:a16="http://schemas.microsoft.com/office/drawing/2014/main" id="{99507BAA-CFF9-6AF4-25E5-60382A0DF2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68537A-966F-0719-E896-A2B3C509A225}"/>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2838010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B379E-C642-975B-E5AD-DC393A711CF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222374-439A-7226-FD17-220289AED6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E86C31-A656-555C-E32E-99C46BF8909A}"/>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5" name="Footer Placeholder 4">
            <a:extLst>
              <a:ext uri="{FF2B5EF4-FFF2-40B4-BE49-F238E27FC236}">
                <a16:creationId xmlns:a16="http://schemas.microsoft.com/office/drawing/2014/main" id="{8361A86E-4E60-482E-4175-B2AD568982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8A33DD-F26F-FF30-5266-E18B703715A2}"/>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560967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D815D5-44DA-B66A-E46E-50F47D76ED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81E06A-B2FF-D5AE-3CBF-3C267D5278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0E919C-6420-B347-C3AC-EB738ABFCED9}"/>
              </a:ext>
            </a:extLst>
          </p:cNvPr>
          <p:cNvSpPr>
            <a:spLocks noGrp="1"/>
          </p:cNvSpPr>
          <p:nvPr>
            <p:ph type="dt" sz="half" idx="10"/>
          </p:nvPr>
        </p:nvSpPr>
        <p:spPr/>
        <p:txBody>
          <a:bodyPr/>
          <a:lstStyle/>
          <a:p>
            <a:fld id="{F099F571-F093-4FD7-B7B8-392B228F92AB}" type="datetimeFigureOut">
              <a:rPr lang="en-GB" smtClean="0"/>
              <a:t>17/01/2025</a:t>
            </a:fld>
            <a:endParaRPr lang="en-GB"/>
          </a:p>
        </p:txBody>
      </p:sp>
      <p:sp>
        <p:nvSpPr>
          <p:cNvPr id="5" name="Footer Placeholder 4">
            <a:extLst>
              <a:ext uri="{FF2B5EF4-FFF2-40B4-BE49-F238E27FC236}">
                <a16:creationId xmlns:a16="http://schemas.microsoft.com/office/drawing/2014/main" id="{791DBAE8-A209-C715-5F31-F1C476561B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57D07A-1AA6-C4B9-806E-2850D8529E18}"/>
              </a:ext>
            </a:extLst>
          </p:cNvPr>
          <p:cNvSpPr>
            <a:spLocks noGrp="1"/>
          </p:cNvSpPr>
          <p:nvPr>
            <p:ph type="sldNum" sz="quarter" idx="12"/>
          </p:nvPr>
        </p:nvSpPr>
        <p:spPr/>
        <p:txBody>
          <a:bodyPr/>
          <a:lstStyle/>
          <a:p>
            <a:fld id="{8A5C7F3C-3292-4E97-8E79-FE2DF9174C54}" type="slidenum">
              <a:rPr lang="en-GB" smtClean="0"/>
              <a:t>‹#›</a:t>
            </a:fld>
            <a:endParaRPr lang="en-GB"/>
          </a:p>
        </p:txBody>
      </p:sp>
    </p:spTree>
    <p:extLst>
      <p:ext uri="{BB962C8B-B14F-4D97-AF65-F5344CB8AC3E}">
        <p14:creationId xmlns:p14="http://schemas.microsoft.com/office/powerpoint/2010/main" val="2419675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9572AB-0B67-E24F-5A1E-D6C957E105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46E810-4AE0-DC25-DF68-BC1B28C089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7BAB72-A945-17D5-A381-94711CC897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99F571-F093-4FD7-B7B8-392B228F92AB}" type="datetimeFigureOut">
              <a:rPr lang="en-GB" smtClean="0"/>
              <a:t>17/01/2025</a:t>
            </a:fld>
            <a:endParaRPr lang="en-GB"/>
          </a:p>
        </p:txBody>
      </p:sp>
      <p:sp>
        <p:nvSpPr>
          <p:cNvPr id="5" name="Footer Placeholder 4">
            <a:extLst>
              <a:ext uri="{FF2B5EF4-FFF2-40B4-BE49-F238E27FC236}">
                <a16:creationId xmlns:a16="http://schemas.microsoft.com/office/drawing/2014/main" id="{CA4AE26F-1FE9-0197-2AEA-A5C7EE5DE0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97D53C8-3A94-C149-B399-832C2E05BD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5C7F3C-3292-4E97-8E79-FE2DF9174C54}" type="slidenum">
              <a:rPr lang="en-GB" smtClean="0"/>
              <a:t>‹#›</a:t>
            </a:fld>
            <a:endParaRPr lang="en-GB"/>
          </a:p>
        </p:txBody>
      </p:sp>
    </p:spTree>
    <p:extLst>
      <p:ext uri="{BB962C8B-B14F-4D97-AF65-F5344CB8AC3E}">
        <p14:creationId xmlns:p14="http://schemas.microsoft.com/office/powerpoint/2010/main" val="113174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91F44A2-268B-BC12-B025-AFF7BB425D68}"/>
              </a:ext>
            </a:extLst>
          </p:cNvPr>
          <p:cNvPicPr>
            <a:picLocks noChangeAspect="1"/>
          </p:cNvPicPr>
          <p:nvPr/>
        </p:nvPicPr>
        <p:blipFill>
          <a:blip r:embed="rId3"/>
          <a:srcRect t="10885" b="18845"/>
          <a:stretch/>
        </p:blipFill>
        <p:spPr>
          <a:xfrm>
            <a:off x="457200" y="457200"/>
            <a:ext cx="11277600" cy="5943600"/>
          </a:xfrm>
          <a:prstGeom prst="rect">
            <a:avLst/>
          </a:prstGeom>
        </p:spPr>
      </p:pic>
    </p:spTree>
    <p:extLst>
      <p:ext uri="{BB962C8B-B14F-4D97-AF65-F5344CB8AC3E}">
        <p14:creationId xmlns:p14="http://schemas.microsoft.com/office/powerpoint/2010/main" val="401021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1E57EB-3873-B71C-6EBA-192761CB1283}"/>
              </a:ext>
            </a:extLst>
          </p:cNvPr>
          <p:cNvSpPr txBox="1"/>
          <p:nvPr/>
        </p:nvSpPr>
        <p:spPr>
          <a:xfrm>
            <a:off x="1669324" y="1644450"/>
            <a:ext cx="8853351" cy="3944221"/>
          </a:xfrm>
          <a:prstGeom prst="rect">
            <a:avLst/>
          </a:prstGeom>
          <a:noFill/>
        </p:spPr>
        <p:txBody>
          <a:bodyPr wrap="square">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Tahoma" panose="020B0604030504040204" pitchFamily="34" charset="0"/>
                <a:ea typeface="Aptos" panose="020B0004020202020204" pitchFamily="34" charset="0"/>
                <a:cs typeface="Times New Roman" panose="02020603050405020304" pitchFamily="18" charset="0"/>
              </a:rPr>
              <a:t>"</a:t>
            </a:r>
            <a:r>
              <a:rPr lang="en-GB" sz="2800" kern="100" dirty="0">
                <a:effectLst/>
                <a:latin typeface="Tahoma" panose="020B0604030504040204" pitchFamily="34" charset="0"/>
                <a:ea typeface="Tahoma" panose="020B0604030504040204" pitchFamily="34" charset="0"/>
                <a:cs typeface="Tahoma" panose="020B0604030504040204" pitchFamily="34" charset="0"/>
              </a:rPr>
              <a:t>Even if you’re on the right track – you’ll get run over if you just sit there." – Arthur Godfrey, American radio broadcaster</a:t>
            </a:r>
          </a:p>
          <a:p>
            <a:pPr marL="342900" lvl="0" indent="-342900">
              <a:lnSpc>
                <a:spcPct val="107000"/>
              </a:lnSpc>
              <a:spcAft>
                <a:spcPts val="800"/>
              </a:spcAft>
              <a:buSzPts val="1000"/>
              <a:buFont typeface="Symbol" panose="05050102010706020507" pitchFamily="18" charset="2"/>
              <a:buChar char=""/>
              <a:tabLst>
                <a:tab pos="457200" algn="l"/>
              </a:tabLst>
            </a:pPr>
            <a:r>
              <a:rPr lang="en-GB" sz="2800" kern="100" dirty="0">
                <a:effectLst/>
                <a:latin typeface="Tahoma" panose="020B0604030504040204" pitchFamily="34" charset="0"/>
                <a:ea typeface="Tahoma" panose="020B0604030504040204" pitchFamily="34" charset="0"/>
                <a:cs typeface="Tahoma" panose="020B0604030504040204" pitchFamily="34" charset="0"/>
              </a:rPr>
              <a:t>"You cannot escape the responsibility of tomorrow by evading it today." – Abraham Lincoln</a:t>
            </a:r>
          </a:p>
          <a:p>
            <a:pPr marL="342900" lvl="0" indent="-342900">
              <a:lnSpc>
                <a:spcPct val="107000"/>
              </a:lnSpc>
              <a:spcAft>
                <a:spcPts val="800"/>
              </a:spcAft>
              <a:buSzPts val="1000"/>
              <a:buFont typeface="Symbol" panose="05050102010706020507" pitchFamily="18" charset="2"/>
              <a:buChar char=""/>
              <a:tabLst>
                <a:tab pos="457200" algn="l"/>
              </a:tabLst>
            </a:pPr>
            <a:r>
              <a:rPr lang="en-GB" sz="2800" kern="100" dirty="0">
                <a:effectLst/>
                <a:latin typeface="Tahoma" panose="020B0604030504040204" pitchFamily="34" charset="0"/>
                <a:ea typeface="Tahoma" panose="020B0604030504040204" pitchFamily="34" charset="0"/>
                <a:cs typeface="Tahoma" panose="020B0604030504040204" pitchFamily="34" charset="0"/>
              </a:rPr>
              <a:t>"My advice is to never do tomorrow what you can do today. Procrastination is the thief of time." – Charles Dickens.</a:t>
            </a:r>
          </a:p>
        </p:txBody>
      </p:sp>
      <p:sp>
        <p:nvSpPr>
          <p:cNvPr id="4" name="TextBox 3">
            <a:extLst>
              <a:ext uri="{FF2B5EF4-FFF2-40B4-BE49-F238E27FC236}">
                <a16:creationId xmlns:a16="http://schemas.microsoft.com/office/drawing/2014/main" id="{9184305B-FD35-ED56-70C8-056654B37A81}"/>
              </a:ext>
            </a:extLst>
          </p:cNvPr>
          <p:cNvSpPr txBox="1"/>
          <p:nvPr/>
        </p:nvSpPr>
        <p:spPr>
          <a:xfrm>
            <a:off x="2965269" y="705394"/>
            <a:ext cx="6021977" cy="584775"/>
          </a:xfrm>
          <a:prstGeom prst="rect">
            <a:avLst/>
          </a:prstGeom>
          <a:noFill/>
        </p:spPr>
        <p:txBody>
          <a:bodyPr wrap="square" rtlCol="0">
            <a:spAutoFit/>
          </a:bodyPr>
          <a:lstStyle/>
          <a:p>
            <a:pPr algn="ctr"/>
            <a:r>
              <a:rPr lang="en-GB" sz="3200" b="1" u="sng" dirty="0">
                <a:latin typeface="Tahoma" panose="020B0604030504040204" pitchFamily="34" charset="0"/>
                <a:ea typeface="Tahoma" panose="020B0604030504040204" pitchFamily="34" charset="0"/>
                <a:cs typeface="Tahoma" panose="020B0604030504040204" pitchFamily="34" charset="0"/>
              </a:rPr>
              <a:t>PROCRASTINATION</a:t>
            </a:r>
          </a:p>
        </p:txBody>
      </p:sp>
    </p:spTree>
    <p:extLst>
      <p:ext uri="{BB962C8B-B14F-4D97-AF65-F5344CB8AC3E}">
        <p14:creationId xmlns:p14="http://schemas.microsoft.com/office/powerpoint/2010/main" val="1610096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C2DE27-1026-06FE-55EB-DD48BA94446C}"/>
              </a:ext>
            </a:extLst>
          </p:cNvPr>
          <p:cNvSpPr txBox="1"/>
          <p:nvPr/>
        </p:nvSpPr>
        <p:spPr>
          <a:xfrm>
            <a:off x="2289266" y="1284740"/>
            <a:ext cx="8213271" cy="3970318"/>
          </a:xfrm>
          <a:prstGeom prst="rect">
            <a:avLst/>
          </a:prstGeom>
          <a:noFill/>
        </p:spPr>
        <p:txBody>
          <a:bodyPr wrap="square">
            <a:spAutoFit/>
          </a:bodyPr>
          <a:lstStyle/>
          <a:p>
            <a:r>
              <a:rPr lang="en-GB" sz="2800" b="1" dirty="0">
                <a:solidFill>
                  <a:srgbClr val="FF0000"/>
                </a:solidFill>
                <a:effectLst/>
                <a:latin typeface="Tahoma" panose="020B0604030504040204" pitchFamily="34" charset="0"/>
                <a:ea typeface="Aptos" panose="020B0004020202020204" pitchFamily="34" charset="0"/>
              </a:rPr>
              <a:t>Romans 12:2</a:t>
            </a:r>
          </a:p>
          <a:p>
            <a:r>
              <a:rPr lang="en-GB" sz="2800" dirty="0">
                <a:solidFill>
                  <a:srgbClr val="FF0000"/>
                </a:solidFill>
                <a:effectLst/>
                <a:latin typeface="Tahoma" panose="020B0604030504040204" pitchFamily="34" charset="0"/>
                <a:ea typeface="Aptos" panose="020B0004020202020204" pitchFamily="34" charset="0"/>
              </a:rPr>
              <a:t> </a:t>
            </a:r>
            <a:r>
              <a:rPr lang="en-GB" sz="2800" dirty="0">
                <a:effectLst/>
                <a:latin typeface="Tahoma" panose="020B0604030504040204" pitchFamily="34" charset="0"/>
                <a:ea typeface="Aptos" panose="020B0004020202020204" pitchFamily="34" charset="0"/>
              </a:rPr>
              <a:t>“Do not conform to the pattern of this world but be transformed by the renewing of your mind. Then you will be able to test and approve what God’s will is—his good, pleasing and perfect will.” NIV. </a:t>
            </a:r>
          </a:p>
          <a:p>
            <a:endParaRPr lang="en-GB" sz="2800" dirty="0">
              <a:latin typeface="Tahoma" panose="020B0604030504040204" pitchFamily="34" charset="0"/>
              <a:ea typeface="Aptos" panose="020B0004020202020204" pitchFamily="34" charset="0"/>
            </a:endParaRPr>
          </a:p>
          <a:p>
            <a:r>
              <a:rPr lang="en-GB" sz="2800" dirty="0">
                <a:effectLst/>
                <a:latin typeface="Tahoma" panose="020B0604030504040204" pitchFamily="34" charset="0"/>
                <a:ea typeface="Aptos" panose="020B0004020202020204" pitchFamily="34" charset="0"/>
              </a:rPr>
              <a:t>“Don’t let the world around you squeeze you into its own mould…” J.B. Phillips. </a:t>
            </a:r>
            <a:endParaRPr lang="en-GB" sz="2800" dirty="0"/>
          </a:p>
        </p:txBody>
      </p:sp>
    </p:spTree>
    <p:extLst>
      <p:ext uri="{BB962C8B-B14F-4D97-AF65-F5344CB8AC3E}">
        <p14:creationId xmlns:p14="http://schemas.microsoft.com/office/powerpoint/2010/main" val="1326531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8007B7-2B63-B65E-4302-F9B2FC711CA3}"/>
              </a:ext>
            </a:extLst>
          </p:cNvPr>
          <p:cNvSpPr txBox="1"/>
          <p:nvPr/>
        </p:nvSpPr>
        <p:spPr>
          <a:xfrm>
            <a:off x="805543" y="1583815"/>
            <a:ext cx="10580913" cy="3690369"/>
          </a:xfrm>
          <a:prstGeom prst="rect">
            <a:avLst/>
          </a:prstGeom>
          <a:noFill/>
        </p:spPr>
        <p:txBody>
          <a:bodyPr wrap="square">
            <a:spAutoFit/>
          </a:bodyPr>
          <a:lstStyle/>
          <a:p>
            <a:pPr algn="ctr">
              <a:lnSpc>
                <a:spcPct val="107000"/>
              </a:lnSpc>
              <a:spcAft>
                <a:spcPts val="800"/>
              </a:spcAft>
            </a:pPr>
            <a:r>
              <a:rPr lang="en-GB" sz="2800" b="1" kern="100" dirty="0">
                <a:effectLst/>
                <a:latin typeface="Tahoma" panose="020B0604030504040204" pitchFamily="34" charset="0"/>
                <a:ea typeface="Tahoma" panose="020B0604030504040204" pitchFamily="34" charset="0"/>
                <a:cs typeface="Tahoma" panose="020B0604030504040204" pitchFamily="34" charset="0"/>
              </a:rPr>
              <a:t>Let us make choices with our eyes on heaven</a:t>
            </a:r>
            <a:r>
              <a:rPr lang="en-GB" sz="2800" kern="100" dirty="0">
                <a:effectLst/>
                <a:latin typeface="Tahoma" panose="020B0604030504040204" pitchFamily="34" charset="0"/>
                <a:ea typeface="Tahoma" panose="020B0604030504040204" pitchFamily="34" charset="0"/>
                <a:cs typeface="Tahoma" panose="020B0604030504040204" pitchFamily="34" charset="0"/>
              </a:rPr>
              <a:t>, not consumed by what the world says is right or important.   </a:t>
            </a:r>
          </a:p>
          <a:p>
            <a:pPr algn="ctr">
              <a:lnSpc>
                <a:spcPct val="107000"/>
              </a:lnSpc>
              <a:spcAft>
                <a:spcPts val="800"/>
              </a:spcAft>
            </a:pPr>
            <a:r>
              <a:rPr lang="en-GB" sz="2800" b="1" kern="100" dirty="0">
                <a:solidFill>
                  <a:srgbClr val="FF0000"/>
                </a:solidFill>
                <a:effectLst/>
                <a:latin typeface="Tahoma" panose="020B0604030504040204" pitchFamily="34" charset="0"/>
                <a:ea typeface="Tahoma" panose="020B0604030504040204" pitchFamily="34" charset="0"/>
                <a:cs typeface="Tahoma" panose="020B0604030504040204" pitchFamily="34" charset="0"/>
              </a:rPr>
              <a:t>Colossians 3:1-2 NLT</a:t>
            </a:r>
          </a:p>
          <a:p>
            <a:pPr algn="ctr"/>
            <a:r>
              <a:rPr lang="en-US"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”Since you have been raised to new life with Christ, set your sights on the realities of heaven, where Christ sits in the place of </a:t>
            </a:r>
            <a:r>
              <a:rPr lang="en-US" sz="2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honour</a:t>
            </a:r>
            <a:r>
              <a:rPr lang="en-US"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God’s right hand.</a:t>
            </a:r>
          </a:p>
          <a:p>
            <a:pPr algn="ctr"/>
            <a:r>
              <a:rPr lang="en-US"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Think about the things of heaven, not the things of earth.”</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9C59BEC-6118-ED30-0950-4052DFA2E2D4}"/>
              </a:ext>
            </a:extLst>
          </p:cNvPr>
          <p:cNvSpPr txBox="1"/>
          <p:nvPr/>
        </p:nvSpPr>
        <p:spPr>
          <a:xfrm>
            <a:off x="2850969" y="605637"/>
            <a:ext cx="6093822" cy="584775"/>
          </a:xfrm>
          <a:prstGeom prst="rect">
            <a:avLst/>
          </a:prstGeom>
          <a:noFill/>
        </p:spPr>
        <p:txBody>
          <a:bodyPr wrap="square">
            <a:spAutoFit/>
          </a:bodyPr>
          <a:lstStyle/>
          <a:p>
            <a:pPr algn="ctr"/>
            <a:r>
              <a:rPr lang="en-GB" sz="3200" b="1" u="sng" dirty="0">
                <a:effectLst/>
                <a:latin typeface="Tahoma" panose="020B0604030504040204" pitchFamily="34" charset="0"/>
                <a:ea typeface="Aptos" panose="020B0004020202020204" pitchFamily="34" charset="0"/>
              </a:rPr>
              <a:t>ALL DRESSED UP!</a:t>
            </a:r>
            <a:r>
              <a:rPr lang="en-GB" sz="3200" u="sng" dirty="0">
                <a:effectLst/>
                <a:latin typeface="Tahoma" panose="020B0604030504040204" pitchFamily="34" charset="0"/>
                <a:ea typeface="Aptos" panose="020B0004020202020204" pitchFamily="34" charset="0"/>
              </a:rPr>
              <a:t> </a:t>
            </a:r>
            <a:endParaRPr lang="en-GB" sz="3200" dirty="0"/>
          </a:p>
        </p:txBody>
      </p:sp>
    </p:spTree>
    <p:extLst>
      <p:ext uri="{BB962C8B-B14F-4D97-AF65-F5344CB8AC3E}">
        <p14:creationId xmlns:p14="http://schemas.microsoft.com/office/powerpoint/2010/main" val="350034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EFAF4-DCDF-AECC-48A1-55BE872E973A}"/>
              </a:ext>
            </a:extLst>
          </p:cNvPr>
          <p:cNvSpPr txBox="1"/>
          <p:nvPr/>
        </p:nvSpPr>
        <p:spPr>
          <a:xfrm>
            <a:off x="1185998" y="453743"/>
            <a:ext cx="10270127" cy="6124754"/>
          </a:xfrm>
          <a:prstGeom prst="rect">
            <a:avLst/>
          </a:prstGeom>
          <a:noFill/>
        </p:spPr>
        <p:txBody>
          <a:bodyPr wrap="square">
            <a:spAutoFit/>
          </a:bodyPr>
          <a:lstStyle/>
          <a:p>
            <a:pPr algn="ctr"/>
            <a:endParaRPr lang="en-GB" sz="2800" b="1" kern="100" dirty="0">
              <a:solidFill>
                <a:srgbClr val="FF0000"/>
              </a:solidFill>
              <a:effectLst/>
              <a:latin typeface="Tahoma" panose="020B0604030504040204" pitchFamily="34" charset="0"/>
              <a:ea typeface="Aptos" panose="020B0004020202020204" pitchFamily="34" charset="0"/>
              <a:cs typeface="Times New Roman" panose="02020603050405020304" pitchFamily="18" charset="0"/>
            </a:endParaRPr>
          </a:p>
          <a:p>
            <a:pPr algn="ctr"/>
            <a:r>
              <a:rPr lang="en-GB" sz="2800" b="1" kern="100" dirty="0">
                <a:solidFill>
                  <a:srgbClr val="FF0000"/>
                </a:solidFill>
                <a:effectLst/>
                <a:latin typeface="Tahoma" panose="020B0604030504040204" pitchFamily="34" charset="0"/>
                <a:ea typeface="Aptos" panose="020B0004020202020204" pitchFamily="34" charset="0"/>
                <a:cs typeface="Times New Roman" panose="02020603050405020304" pitchFamily="18" charset="0"/>
              </a:rPr>
              <a:t>Hebrews 12:1-2.</a:t>
            </a:r>
            <a:r>
              <a:rPr lang="en-GB" sz="2800" kern="100" dirty="0">
                <a:effectLst/>
                <a:latin typeface="Tahoma" panose="020B0604030504040204" pitchFamily="34" charset="0"/>
                <a:ea typeface="Aptos" panose="020B0004020202020204" pitchFamily="34" charset="0"/>
                <a:cs typeface="Times New Roman" panose="02020603050405020304" pitchFamily="18" charset="0"/>
              </a:rPr>
              <a:t> </a:t>
            </a:r>
            <a:endParaRPr lang="en-GB" sz="2800" i="1" kern="100" dirty="0">
              <a:latin typeface="Tahoma" panose="020B0604030504040204" pitchFamily="34" charset="0"/>
              <a:ea typeface="Aptos" panose="020B0004020202020204" pitchFamily="34" charset="0"/>
              <a:cs typeface="Times New Roman" panose="02020603050405020304" pitchFamily="18" charset="0"/>
            </a:endParaRPr>
          </a:p>
          <a:p>
            <a:endParaRPr lang="en-GB" sz="2800" i="1" kern="100" dirty="0">
              <a:effectLst/>
              <a:latin typeface="Tahoma" panose="020B0604030504040204" pitchFamily="34" charset="0"/>
              <a:ea typeface="Aptos" panose="020B0004020202020204" pitchFamily="34" charset="0"/>
              <a:cs typeface="Times New Roman" panose="02020603050405020304" pitchFamily="18" charset="0"/>
            </a:endParaRPr>
          </a:p>
          <a:p>
            <a:pPr algn="ctr"/>
            <a:r>
              <a:rPr lang="en-GB" sz="2800" i="1" kern="100" dirty="0">
                <a:effectLst/>
                <a:latin typeface="Tahoma" panose="020B0604030504040204" pitchFamily="34" charset="0"/>
                <a:ea typeface="Aptos" panose="020B0004020202020204" pitchFamily="34" charset="0"/>
                <a:cs typeface="Times New Roman" panose="02020603050405020304" pitchFamily="18" charset="0"/>
              </a:rPr>
              <a:t>Therefore, since we are surrounded by such a huge crowd of witnesses to the life of faith, </a:t>
            </a:r>
            <a:r>
              <a:rPr lang="en-GB" sz="2800" i="1" u="sng" kern="100" dirty="0">
                <a:effectLst/>
                <a:latin typeface="Tahoma" panose="020B0604030504040204" pitchFamily="34" charset="0"/>
                <a:ea typeface="Aptos" panose="020B0004020202020204" pitchFamily="34" charset="0"/>
                <a:cs typeface="Times New Roman" panose="02020603050405020304" pitchFamily="18" charset="0"/>
              </a:rPr>
              <a:t>let us strip off every weight that slows us down, especially the sin that so easily trips us up. </a:t>
            </a:r>
            <a:r>
              <a:rPr lang="en-GB" sz="2800" i="1" kern="100" dirty="0">
                <a:effectLst/>
                <a:latin typeface="Tahoma" panose="020B0604030504040204" pitchFamily="34" charset="0"/>
                <a:ea typeface="Aptos" panose="020B0004020202020204" pitchFamily="34" charset="0"/>
                <a:cs typeface="Times New Roman" panose="02020603050405020304" pitchFamily="18" charset="0"/>
              </a:rPr>
              <a:t>And let us run with endurance the race God has set before us. </a:t>
            </a:r>
            <a:r>
              <a:rPr lang="en-GB" sz="2800" b="1" i="1" kern="100" baseline="30000" dirty="0">
                <a:effectLst/>
                <a:latin typeface="Tahoma" panose="020B0604030504040204" pitchFamily="34" charset="0"/>
                <a:ea typeface="Aptos" panose="020B0004020202020204" pitchFamily="34" charset="0"/>
                <a:cs typeface="Times New Roman" panose="02020603050405020304" pitchFamily="18" charset="0"/>
              </a:rPr>
              <a:t> </a:t>
            </a:r>
            <a:r>
              <a:rPr lang="en-GB" sz="2800" i="1" kern="100" dirty="0">
                <a:effectLst/>
                <a:latin typeface="Tahoma" panose="020B0604030504040204" pitchFamily="34" charset="0"/>
                <a:ea typeface="Aptos" panose="020B0004020202020204" pitchFamily="34" charset="0"/>
                <a:cs typeface="Times New Roman" panose="02020603050405020304" pitchFamily="18" charset="0"/>
              </a:rPr>
              <a:t>We do this by keeping our eyes on Jesus, the champion who initiates and perfects our faith. Because of the joy awaiting</a:t>
            </a:r>
            <a:r>
              <a:rPr lang="en-GB" sz="2800" kern="100" dirty="0">
                <a:effectLst/>
                <a:latin typeface="Tahoma" panose="020B0604030504040204" pitchFamily="34" charset="0"/>
                <a:ea typeface="Aptos" panose="020B0004020202020204" pitchFamily="34" charset="0"/>
                <a:cs typeface="Times New Roman" panose="02020603050405020304" pitchFamily="18" charset="0"/>
              </a:rPr>
              <a:t> </a:t>
            </a:r>
            <a:r>
              <a:rPr lang="en-GB" sz="2800" i="1" kern="100" dirty="0">
                <a:effectLst/>
                <a:latin typeface="Tahoma" panose="020B0604030504040204" pitchFamily="34" charset="0"/>
                <a:ea typeface="Aptos" panose="020B0004020202020204" pitchFamily="34" charset="0"/>
                <a:cs typeface="Times New Roman" panose="02020603050405020304" pitchFamily="18" charset="0"/>
              </a:rPr>
              <a:t>him, he endured the cross, disregarding its shame. Now he is seated in the place of honour beside God’s throne. Think of all the hostility he endured from sinful people; then you won’t become weary and give up. After all, you have not yet given your lives in your struggle against sin.”</a:t>
            </a:r>
            <a:endParaRPr lang="en-GB" sz="2800" dirty="0"/>
          </a:p>
        </p:txBody>
      </p:sp>
      <p:sp>
        <p:nvSpPr>
          <p:cNvPr id="4" name="TextBox 3">
            <a:extLst>
              <a:ext uri="{FF2B5EF4-FFF2-40B4-BE49-F238E27FC236}">
                <a16:creationId xmlns:a16="http://schemas.microsoft.com/office/drawing/2014/main" id="{27A00E55-F59D-D14A-1272-275DE10FA2C4}"/>
              </a:ext>
            </a:extLst>
          </p:cNvPr>
          <p:cNvSpPr txBox="1"/>
          <p:nvPr/>
        </p:nvSpPr>
        <p:spPr>
          <a:xfrm>
            <a:off x="1920241" y="279503"/>
            <a:ext cx="9705702" cy="584775"/>
          </a:xfrm>
          <a:prstGeom prst="rect">
            <a:avLst/>
          </a:prstGeom>
          <a:noFill/>
        </p:spPr>
        <p:txBody>
          <a:bodyPr wrap="square">
            <a:spAutoFit/>
          </a:bodyPr>
          <a:lstStyle/>
          <a:p>
            <a:r>
              <a:rPr lang="en-GB" sz="3200" b="1" kern="100" dirty="0">
                <a:effectLst/>
                <a:latin typeface="Tahoma" panose="020B0604030504040204" pitchFamily="34" charset="0"/>
                <a:ea typeface="Tahoma" panose="020B0604030504040204" pitchFamily="34" charset="0"/>
                <a:cs typeface="Tahoma" panose="020B0604030504040204" pitchFamily="34" charset="0"/>
              </a:rPr>
              <a:t>ALL DRESSED UP…IN THE WRONG THINGS! </a:t>
            </a:r>
            <a:endParaRPr lang="en-GB" sz="3200" dirty="0"/>
          </a:p>
        </p:txBody>
      </p:sp>
    </p:spTree>
    <p:extLst>
      <p:ext uri="{BB962C8B-B14F-4D97-AF65-F5344CB8AC3E}">
        <p14:creationId xmlns:p14="http://schemas.microsoft.com/office/powerpoint/2010/main" val="2870389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ross Symbol - ClipArt Best">
            <a:extLst>
              <a:ext uri="{FF2B5EF4-FFF2-40B4-BE49-F238E27FC236}">
                <a16:creationId xmlns:a16="http://schemas.microsoft.com/office/drawing/2014/main" id="{EF9B09BA-0815-C294-22F4-C0F00F5200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4800" y="4258490"/>
            <a:ext cx="2373555" cy="24166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EAF5C4A-AEBD-5677-60F5-4D7212ACB287}"/>
              </a:ext>
            </a:extLst>
          </p:cNvPr>
          <p:cNvSpPr txBox="1"/>
          <p:nvPr/>
        </p:nvSpPr>
        <p:spPr>
          <a:xfrm>
            <a:off x="1440180" y="811554"/>
            <a:ext cx="8774974" cy="4302653"/>
          </a:xfrm>
          <a:prstGeom prst="rect">
            <a:avLst/>
          </a:prstGeom>
          <a:noFill/>
        </p:spPr>
        <p:txBody>
          <a:bodyPr wrap="square">
            <a:spAutoFit/>
          </a:bodyPr>
          <a:lstStyle/>
          <a:p>
            <a:pPr>
              <a:lnSpc>
                <a:spcPct val="107000"/>
              </a:lnSpc>
              <a:spcAft>
                <a:spcPts val="800"/>
              </a:spcAft>
            </a:pPr>
            <a:r>
              <a:rPr lang="en-GB" sz="2800" b="1" kern="100" dirty="0">
                <a:effectLst/>
                <a:latin typeface="Tahoma" panose="020B0604030504040204" pitchFamily="34" charset="0"/>
                <a:ea typeface="Tahoma" panose="020B0604030504040204" pitchFamily="34" charset="0"/>
                <a:cs typeface="Tahoma" panose="020B0604030504040204" pitchFamily="34" charset="0"/>
              </a:rPr>
              <a:t>So, we need to choose to take off:</a:t>
            </a:r>
            <a:endParaRPr lang="en-GB" sz="2800" kern="100" dirty="0">
              <a:effectLst/>
              <a:latin typeface="Tahoma" panose="020B0604030504040204" pitchFamily="34" charset="0"/>
              <a:ea typeface="Tahoma" panose="020B0604030504040204" pitchFamily="34" charset="0"/>
              <a:cs typeface="Tahoma" panose="020B0604030504040204" pitchFamily="34" charset="0"/>
            </a:endParaRPr>
          </a:p>
          <a:p>
            <a:pPr marL="342900" lvl="0" indent="-342900">
              <a:lnSpc>
                <a:spcPct val="107000"/>
              </a:lnSpc>
              <a:buFont typeface="Symbol" panose="05050102010706020507" pitchFamily="18" charset="2"/>
              <a:buChar char=""/>
            </a:pPr>
            <a:r>
              <a:rPr lang="en-GB" sz="2800" kern="100" dirty="0">
                <a:effectLst/>
                <a:latin typeface="Tahoma" panose="020B0604030504040204" pitchFamily="34" charset="0"/>
                <a:ea typeface="Tahoma" panose="020B0604030504040204" pitchFamily="34" charset="0"/>
                <a:cs typeface="Tahoma" panose="020B0604030504040204" pitchFamily="34" charset="0"/>
              </a:rPr>
              <a:t>Sexual immorality, impurity, lust, and evil desires. </a:t>
            </a:r>
          </a:p>
          <a:p>
            <a:pPr marL="342900" lvl="0" indent="-342900">
              <a:lnSpc>
                <a:spcPct val="107000"/>
              </a:lnSpc>
              <a:buFont typeface="Symbol" panose="05050102010706020507" pitchFamily="18" charset="2"/>
              <a:buChar char=""/>
            </a:pPr>
            <a:r>
              <a:rPr lang="en-GB" sz="2800" kern="100" dirty="0">
                <a:effectLst/>
                <a:latin typeface="Tahoma" panose="020B0604030504040204" pitchFamily="34" charset="0"/>
                <a:ea typeface="Tahoma" panose="020B0604030504040204" pitchFamily="34" charset="0"/>
                <a:cs typeface="Tahoma" panose="020B0604030504040204" pitchFamily="34" charset="0"/>
              </a:rPr>
              <a:t>Greed, for a greedy person is an idolater, worshipping the things of this world. </a:t>
            </a:r>
          </a:p>
          <a:p>
            <a:pPr marL="342900" lvl="0" indent="-342900">
              <a:lnSpc>
                <a:spcPct val="107000"/>
              </a:lnSpc>
              <a:buFont typeface="Symbol" panose="05050102010706020507" pitchFamily="18" charset="2"/>
              <a:buChar char=""/>
            </a:pPr>
            <a:r>
              <a:rPr lang="en-GB" sz="2800" kern="100" dirty="0">
                <a:effectLst/>
                <a:latin typeface="Tahoma" panose="020B0604030504040204" pitchFamily="34" charset="0"/>
                <a:ea typeface="Tahoma" panose="020B0604030504040204" pitchFamily="34" charset="0"/>
                <a:cs typeface="Tahoma" panose="020B0604030504040204" pitchFamily="34" charset="0"/>
              </a:rPr>
              <a:t>Anger, rage, malicious behaviour, revenge, slander,</a:t>
            </a:r>
          </a:p>
          <a:p>
            <a:pPr lvl="0">
              <a:lnSpc>
                <a:spcPct val="107000"/>
              </a:lnSpc>
            </a:pPr>
            <a:r>
              <a:rPr lang="en-GB" sz="2800" kern="100" dirty="0">
                <a:latin typeface="Tahoma" panose="020B0604030504040204" pitchFamily="34" charset="0"/>
                <a:ea typeface="Tahoma" panose="020B0604030504040204" pitchFamily="34" charset="0"/>
                <a:cs typeface="Tahoma" panose="020B0604030504040204" pitchFamily="34" charset="0"/>
              </a:rPr>
              <a:t>unforgiveness</a:t>
            </a:r>
            <a:r>
              <a:rPr lang="en-GB" sz="2800" kern="100" dirty="0">
                <a:effectLst/>
                <a:latin typeface="Tahoma" panose="020B0604030504040204" pitchFamily="34" charset="0"/>
                <a:ea typeface="Tahoma" panose="020B0604030504040204" pitchFamily="34" charset="0"/>
                <a:cs typeface="Tahoma" panose="020B0604030504040204" pitchFamily="34" charset="0"/>
              </a:rPr>
              <a:t> and dirty language.</a:t>
            </a:r>
          </a:p>
          <a:p>
            <a:pPr marL="342900" lvl="0" indent="-342900">
              <a:lnSpc>
                <a:spcPct val="107000"/>
              </a:lnSpc>
              <a:spcAft>
                <a:spcPts val="800"/>
              </a:spcAft>
              <a:buFont typeface="Symbol" panose="05050102010706020507" pitchFamily="18" charset="2"/>
              <a:buChar char=""/>
            </a:pPr>
            <a:r>
              <a:rPr lang="en-GB" sz="2800" kern="100" dirty="0">
                <a:effectLst/>
                <a:latin typeface="Tahoma" panose="020B0604030504040204" pitchFamily="34" charset="0"/>
                <a:ea typeface="Tahoma" panose="020B0604030504040204" pitchFamily="34" charset="0"/>
                <a:cs typeface="Tahoma" panose="020B0604030504040204" pitchFamily="34" charset="0"/>
              </a:rPr>
              <a:t>Don’t lie to each other; you have stripped off your old sinful nature and all its wicked deeds. (gossip, false witness…)</a:t>
            </a:r>
          </a:p>
        </p:txBody>
      </p:sp>
      <p:pic>
        <p:nvPicPr>
          <p:cNvPr id="4" name="Picture 2" descr="Cross Symbol - ClipArt Best">
            <a:extLst>
              <a:ext uri="{FF2B5EF4-FFF2-40B4-BE49-F238E27FC236}">
                <a16:creationId xmlns:a16="http://schemas.microsoft.com/office/drawing/2014/main" id="{BF19F623-0843-9FA2-21DC-B6EA008980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4526" y="647304"/>
            <a:ext cx="1854071" cy="18877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ross Symbol - ClipArt Best">
            <a:extLst>
              <a:ext uri="{FF2B5EF4-FFF2-40B4-BE49-F238E27FC236}">
                <a16:creationId xmlns:a16="http://schemas.microsoft.com/office/drawing/2014/main" id="{877EE4CC-03F8-D442-EBB4-785B095894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100" y="4847712"/>
            <a:ext cx="1751746" cy="1783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157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D279A0-4C71-18F0-2B76-3A3005385BED}"/>
              </a:ext>
            </a:extLst>
          </p:cNvPr>
          <p:cNvSpPr txBox="1"/>
          <p:nvPr/>
        </p:nvSpPr>
        <p:spPr>
          <a:xfrm>
            <a:off x="1645920" y="780912"/>
            <a:ext cx="8647611" cy="4220194"/>
          </a:xfrm>
          <a:prstGeom prst="rect">
            <a:avLst/>
          </a:prstGeom>
          <a:noFill/>
        </p:spPr>
        <p:txBody>
          <a:bodyPr wrap="square">
            <a:spAutoFit/>
          </a:bodyPr>
          <a:lstStyle/>
          <a:p>
            <a:pPr>
              <a:lnSpc>
                <a:spcPct val="107000"/>
              </a:lnSpc>
              <a:spcAft>
                <a:spcPts val="800"/>
              </a:spcAft>
            </a:pPr>
            <a:r>
              <a:rPr lang="en-GB" sz="2800" b="1" kern="100" dirty="0">
                <a:effectLst/>
                <a:latin typeface="Tahoma" panose="020B0604030504040204" pitchFamily="34" charset="0"/>
                <a:ea typeface="Aptos" panose="020B0004020202020204" pitchFamily="34" charset="0"/>
                <a:cs typeface="Times New Roman" panose="02020603050405020304" pitchFamily="18" charset="0"/>
              </a:rPr>
              <a:t>PUT ON YOUR NEW GARMENTS…                                                                                                                                </a:t>
            </a:r>
            <a:r>
              <a:rPr lang="en-GB" sz="2800" b="1" kern="100" dirty="0">
                <a:solidFill>
                  <a:srgbClr val="FF0000"/>
                </a:solidFill>
                <a:effectLst/>
                <a:latin typeface="Tahoma" panose="020B0604030504040204" pitchFamily="34" charset="0"/>
                <a:ea typeface="Aptos" panose="020B0004020202020204" pitchFamily="34" charset="0"/>
                <a:cs typeface="Times New Roman" panose="02020603050405020304" pitchFamily="18" charset="0"/>
              </a:rPr>
              <a:t>Colossians 3:10, 12.</a:t>
            </a:r>
            <a:r>
              <a:rPr lang="en-GB" sz="2800" i="1" kern="100" dirty="0">
                <a:effectLst/>
                <a:latin typeface="Tahoma" panose="020B0604030504040204" pitchFamily="34" charset="0"/>
                <a:ea typeface="Aptos" panose="020B0004020202020204" pitchFamily="34" charset="0"/>
                <a:cs typeface="Times New Roman" panose="02020603050405020304" pitchFamily="18" charset="0"/>
              </a:rPr>
              <a:t>“Put on your new nature, and be renewed as you learn to know your Creator and become like him. </a:t>
            </a:r>
            <a:r>
              <a:rPr lang="en-GB" sz="2800" i="1" kern="100" baseline="30000" dirty="0">
                <a:effectLst/>
                <a:latin typeface="Tahoma" panose="020B0604030504040204" pitchFamily="34" charset="0"/>
                <a:ea typeface="Aptos" panose="020B0004020202020204" pitchFamily="34" charset="0"/>
                <a:cs typeface="Times New Roman" panose="02020603050405020304" pitchFamily="18" charset="0"/>
              </a:rPr>
              <a:t>11 </a:t>
            </a:r>
            <a:r>
              <a:rPr lang="en-GB" sz="2800" i="1" kern="100" dirty="0">
                <a:effectLst/>
                <a:latin typeface="Tahoma" panose="020B0604030504040204" pitchFamily="34" charset="0"/>
                <a:ea typeface="Aptos" panose="020B0004020202020204" pitchFamily="34" charset="0"/>
                <a:cs typeface="Times New Roman" panose="02020603050405020304" pitchFamily="18" charset="0"/>
              </a:rPr>
              <a:t>In this new life, it doesn’t matter if you are a Jew or a Gentile,</a:t>
            </a:r>
            <a:r>
              <a:rPr lang="en-GB" sz="2800" i="1" kern="100" baseline="30000" dirty="0">
                <a:latin typeface="Tahoma" panose="020B0604030504040204" pitchFamily="34" charset="0"/>
                <a:ea typeface="Aptos" panose="020B0004020202020204" pitchFamily="34" charset="0"/>
                <a:cs typeface="Times New Roman" panose="02020603050405020304" pitchFamily="18" charset="0"/>
              </a:rPr>
              <a:t> </a:t>
            </a:r>
            <a:r>
              <a:rPr lang="en-GB" sz="2800" i="1" kern="100" dirty="0">
                <a:effectLst/>
                <a:latin typeface="Tahoma" panose="020B0604030504040204" pitchFamily="34" charset="0"/>
                <a:ea typeface="Aptos" panose="020B0004020202020204" pitchFamily="34" charset="0"/>
                <a:cs typeface="Times New Roman" panose="02020603050405020304" pitchFamily="18" charset="0"/>
              </a:rPr>
              <a:t>circumcised or uncircumcised, barbaric, uncivilized, slave, or free. Christ is all that matters, and he lives in all of us.”                                                                                                   </a:t>
            </a:r>
            <a:r>
              <a:rPr lang="en-GB" sz="2800" b="1" i="1" kern="100" baseline="30000" dirty="0">
                <a:effectLst/>
                <a:latin typeface="Tahoma" panose="020B0604030504040204" pitchFamily="34" charset="0"/>
                <a:ea typeface="Aptos" panose="020B0004020202020204" pitchFamily="34" charset="0"/>
                <a:cs typeface="Times New Roman" panose="02020603050405020304" pitchFamily="18" charset="0"/>
              </a:rPr>
              <a:t>12 </a:t>
            </a:r>
            <a:r>
              <a:rPr lang="en-GB" sz="2800" i="1" kern="100" dirty="0">
                <a:effectLst/>
                <a:latin typeface="Tahoma" panose="020B0604030504040204" pitchFamily="34" charset="0"/>
                <a:ea typeface="Aptos" panose="020B0004020202020204" pitchFamily="34" charset="0"/>
                <a:cs typeface="Times New Roman" panose="02020603050405020304" pitchFamily="18" charset="0"/>
              </a:rPr>
              <a:t>Since God chose you to be the holy people he loves; you must clothe yourselves with…</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64544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25C24A-8C35-0E21-4D9E-A91E7F4B0525}"/>
              </a:ext>
            </a:extLst>
          </p:cNvPr>
          <p:cNvPicPr>
            <a:picLocks noChangeAspect="1"/>
          </p:cNvPicPr>
          <p:nvPr/>
        </p:nvPicPr>
        <p:blipFill>
          <a:blip r:embed="rId3"/>
          <a:stretch>
            <a:fillRect/>
          </a:stretch>
        </p:blipFill>
        <p:spPr>
          <a:xfrm>
            <a:off x="356916" y="236225"/>
            <a:ext cx="3988662" cy="6154789"/>
          </a:xfrm>
          <a:prstGeom prst="rect">
            <a:avLst/>
          </a:prstGeom>
        </p:spPr>
      </p:pic>
      <p:pic>
        <p:nvPicPr>
          <p:cNvPr id="1026" name="Picture 2" descr="See related image detail. The Bible Has A Lot To Say About Love - Peace 107:7">
            <a:extLst>
              <a:ext uri="{FF2B5EF4-FFF2-40B4-BE49-F238E27FC236}">
                <a16:creationId xmlns:a16="http://schemas.microsoft.com/office/drawing/2014/main" id="{FA4367DE-473E-4ECE-EBD6-210915E052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8945" y="1419428"/>
            <a:ext cx="4254273" cy="42542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NERATION-PLUS+® Mens Onesie Aztec Print Adult Jumpsuit All in One Piece Pajamas Unisex Nightwear Size S-XXL">
            <a:extLst>
              <a:ext uri="{FF2B5EF4-FFF2-40B4-BE49-F238E27FC236}">
                <a16:creationId xmlns:a16="http://schemas.microsoft.com/office/drawing/2014/main" id="{102ED7D6-810D-17F1-D895-A4E3B18CF5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6585" y="222396"/>
            <a:ext cx="2763389" cy="5983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93EC7B4-BBC8-FF5E-8322-2A574AD69A4A}"/>
              </a:ext>
            </a:extLst>
          </p:cNvPr>
          <p:cNvSpPr txBox="1"/>
          <p:nvPr/>
        </p:nvSpPr>
        <p:spPr>
          <a:xfrm>
            <a:off x="4976949" y="299061"/>
            <a:ext cx="3845886" cy="707886"/>
          </a:xfrm>
          <a:prstGeom prst="rect">
            <a:avLst/>
          </a:prstGeom>
          <a:noFill/>
        </p:spPr>
        <p:txBody>
          <a:bodyPr wrap="square" rtlCol="0">
            <a:spAutoFit/>
          </a:bodyPr>
          <a:lstStyle/>
          <a:p>
            <a:r>
              <a:rPr lang="en-GB" sz="4000" i="1" dirty="0">
                <a:solidFill>
                  <a:srgbClr val="FF0000"/>
                </a:solidFill>
                <a:latin typeface="Aharoni" panose="02010803020104030203" pitchFamily="2" charset="-79"/>
                <a:cs typeface="Aharoni" panose="02010803020104030203" pitchFamily="2" charset="-79"/>
              </a:rPr>
              <a:t>FORGIVENESS</a:t>
            </a:r>
          </a:p>
        </p:txBody>
      </p:sp>
      <p:sp>
        <p:nvSpPr>
          <p:cNvPr id="4" name="TextBox 3">
            <a:extLst>
              <a:ext uri="{FF2B5EF4-FFF2-40B4-BE49-F238E27FC236}">
                <a16:creationId xmlns:a16="http://schemas.microsoft.com/office/drawing/2014/main" id="{313EBF8C-C70F-7B2E-A554-99391EA04674}"/>
              </a:ext>
            </a:extLst>
          </p:cNvPr>
          <p:cNvSpPr txBox="1"/>
          <p:nvPr/>
        </p:nvSpPr>
        <p:spPr>
          <a:xfrm>
            <a:off x="4976949" y="5790778"/>
            <a:ext cx="2272937" cy="830997"/>
          </a:xfrm>
          <a:prstGeom prst="rect">
            <a:avLst/>
          </a:prstGeom>
          <a:noFill/>
        </p:spPr>
        <p:txBody>
          <a:bodyPr wrap="square" rtlCol="0">
            <a:spAutoFit/>
          </a:bodyPr>
          <a:lstStyle/>
          <a:p>
            <a:r>
              <a:rPr lang="en-GB" sz="4800" b="1" dirty="0">
                <a:solidFill>
                  <a:srgbClr val="00B050"/>
                </a:solidFill>
                <a:latin typeface="Algerian" panose="04020705040A02060702" pitchFamily="82" charset="0"/>
              </a:rPr>
              <a:t>PEACE</a:t>
            </a:r>
          </a:p>
        </p:txBody>
      </p:sp>
      <p:sp>
        <p:nvSpPr>
          <p:cNvPr id="5" name="TextBox 4">
            <a:extLst>
              <a:ext uri="{FF2B5EF4-FFF2-40B4-BE49-F238E27FC236}">
                <a16:creationId xmlns:a16="http://schemas.microsoft.com/office/drawing/2014/main" id="{996A214A-53A9-CEC6-60C0-1B5EB395B940}"/>
              </a:ext>
            </a:extLst>
          </p:cNvPr>
          <p:cNvSpPr txBox="1"/>
          <p:nvPr/>
        </p:nvSpPr>
        <p:spPr>
          <a:xfrm>
            <a:off x="9511282" y="2570294"/>
            <a:ext cx="2394858" cy="830997"/>
          </a:xfrm>
          <a:prstGeom prst="rect">
            <a:avLst/>
          </a:prstGeom>
          <a:noFill/>
        </p:spPr>
        <p:txBody>
          <a:bodyPr wrap="square" rtlCol="0">
            <a:spAutoFit/>
          </a:bodyPr>
          <a:lstStyle/>
          <a:p>
            <a:r>
              <a:rPr lang="en-GB" sz="4800" b="1" dirty="0">
                <a:solidFill>
                  <a:schemeClr val="accent5">
                    <a:lumMod val="60000"/>
                    <a:lumOff val="40000"/>
                  </a:schemeClr>
                </a:solidFill>
                <a:highlight>
                  <a:srgbClr val="FFE6CD"/>
                </a:highlight>
                <a:latin typeface="Copperplate Gothic Bold" panose="020E0705020206020404" pitchFamily="34" charset="0"/>
              </a:rPr>
              <a:t>LOVE</a:t>
            </a:r>
          </a:p>
        </p:txBody>
      </p:sp>
      <p:sp>
        <p:nvSpPr>
          <p:cNvPr id="6" name="TextBox 5">
            <a:extLst>
              <a:ext uri="{FF2B5EF4-FFF2-40B4-BE49-F238E27FC236}">
                <a16:creationId xmlns:a16="http://schemas.microsoft.com/office/drawing/2014/main" id="{C505D423-1675-20DD-9823-B7A9A3F9A6A1}"/>
              </a:ext>
            </a:extLst>
          </p:cNvPr>
          <p:cNvSpPr txBox="1"/>
          <p:nvPr/>
        </p:nvSpPr>
        <p:spPr>
          <a:xfrm>
            <a:off x="7767911" y="5852333"/>
            <a:ext cx="4254273" cy="707886"/>
          </a:xfrm>
          <a:prstGeom prst="rect">
            <a:avLst/>
          </a:prstGeom>
          <a:solidFill>
            <a:schemeClr val="bg1"/>
          </a:solidFill>
        </p:spPr>
        <p:txBody>
          <a:bodyPr wrap="square" rtlCol="0">
            <a:spAutoFit/>
          </a:bodyPr>
          <a:lstStyle/>
          <a:p>
            <a:r>
              <a:rPr lang="en-GB" sz="4000" b="1" dirty="0"/>
              <a:t>THANKFULNESS</a:t>
            </a:r>
          </a:p>
        </p:txBody>
      </p:sp>
    </p:spTree>
    <p:extLst>
      <p:ext uri="{BB962C8B-B14F-4D97-AF65-F5344CB8AC3E}">
        <p14:creationId xmlns:p14="http://schemas.microsoft.com/office/powerpoint/2010/main" val="284908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barn(inVertical)">
                                      <p:cBhvr>
                                        <p:cTn id="19" dur="500"/>
                                        <p:tgtEl>
                                          <p:spTgt spid="102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ppt_x"/>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lossians - So I Fix My Eyes">
            <a:extLst>
              <a:ext uri="{FF2B5EF4-FFF2-40B4-BE49-F238E27FC236}">
                <a16:creationId xmlns:a16="http://schemas.microsoft.com/office/drawing/2014/main" id="{051AF324-BD9B-A48F-27EB-C83C024091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944" y="481012"/>
            <a:ext cx="10477500" cy="58959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F0B9478-EB0A-2920-509F-564CB36537C9}"/>
              </a:ext>
            </a:extLst>
          </p:cNvPr>
          <p:cNvSpPr txBox="1"/>
          <p:nvPr/>
        </p:nvSpPr>
        <p:spPr>
          <a:xfrm>
            <a:off x="1878330" y="4518821"/>
            <a:ext cx="8435339" cy="1433919"/>
          </a:xfrm>
          <a:prstGeom prst="rect">
            <a:avLst/>
          </a:prstGeom>
          <a:solidFill>
            <a:srgbClr val="FFE6CD"/>
          </a:solidFill>
        </p:spPr>
        <p:txBody>
          <a:bodyPr wrap="square">
            <a:spAutoFit/>
          </a:bodyPr>
          <a:lstStyle/>
          <a:p>
            <a:pPr algn="ctr">
              <a:lnSpc>
                <a:spcPct val="107000"/>
              </a:lnSpc>
              <a:spcAft>
                <a:spcPts val="800"/>
              </a:spcAft>
            </a:pPr>
            <a:r>
              <a:rPr lang="en-GB" sz="2800" b="1" kern="100" dirty="0">
                <a:solidFill>
                  <a:srgbClr val="FF0000"/>
                </a:solidFill>
                <a:effectLst/>
                <a:latin typeface="Tahoma" panose="020B0604030504040204" pitchFamily="34" charset="0"/>
                <a:ea typeface="Tahoma" panose="020B0604030504040204" pitchFamily="34" charset="0"/>
                <a:cs typeface="Tahoma" panose="020B0604030504040204" pitchFamily="34" charset="0"/>
              </a:rPr>
              <a:t>Colossians 3:17:</a:t>
            </a:r>
            <a:r>
              <a:rPr lang="en-GB" sz="2800" i="1" kern="100" dirty="0">
                <a:effectLst/>
                <a:latin typeface="Tahoma" panose="020B0604030504040204" pitchFamily="34" charset="0"/>
                <a:ea typeface="Tahoma" panose="020B0604030504040204" pitchFamily="34" charset="0"/>
                <a:cs typeface="Tahoma" panose="020B0604030504040204" pitchFamily="34" charset="0"/>
              </a:rPr>
              <a:t>” And whatever you do or say, do it as a representative of the Lord Jesus, giving thanks through him to God the Father.”</a:t>
            </a:r>
            <a:r>
              <a:rPr lang="en-GB" sz="1800" kern="100" dirty="0">
                <a:effectLst/>
                <a:latin typeface="Tahoma" panose="020B060403050404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30957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TotalTime>
  <Words>573</Words>
  <Application>Microsoft Office PowerPoint</Application>
  <PresentationFormat>Widescreen</PresentationFormat>
  <Paragraphs>32</Paragraphs>
  <Slides>9</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Aharoni</vt:lpstr>
      <vt:lpstr>Algerian</vt:lpstr>
      <vt:lpstr>Aptos</vt:lpstr>
      <vt:lpstr>Aptos Display</vt:lpstr>
      <vt:lpstr>Arial</vt:lpstr>
      <vt:lpstr>Copperplate Gothic Bold</vt:lpstr>
      <vt:lpstr>Symbol</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Wade</dc:creator>
  <cp:lastModifiedBy>Peter Wade</cp:lastModifiedBy>
  <cp:revision>2</cp:revision>
  <dcterms:created xsi:type="dcterms:W3CDTF">2024-12-28T18:05:17Z</dcterms:created>
  <dcterms:modified xsi:type="dcterms:W3CDTF">2025-01-17T16:25:25Z</dcterms:modified>
</cp:coreProperties>
</file>