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6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embeddedFontLst>
    <p:embeddedFont>
      <p:font typeface="Nunito"/>
      <p:regular r:id="rId14"/>
      <p:bold r:id="rId15"/>
      <p:italic r:id="rId16"/>
      <p:boldItalic r:id="rId17"/>
    </p:embeddedFont>
    <p:embeddedFont>
      <p:font typeface="Nunito Sans Black"/>
      <p:bold r:id="rId18"/>
      <p:boldItalic r:id="rId19"/>
    </p:embeddedFont>
    <p:embeddedFont>
      <p:font typeface="Nunito Sans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998">
          <p15:clr>
            <a:srgbClr val="747775"/>
          </p15:clr>
        </p15:guide>
        <p15:guide id="4" orient="horz" pos="1757">
          <p15:clr>
            <a:srgbClr val="747775"/>
          </p15:clr>
        </p15:guide>
        <p15:guide id="5" orient="horz" pos="937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  <p:guide pos="1998" orient="horz"/>
        <p:guide pos="1757" orient="horz"/>
        <p:guide pos="937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NunitoSans-regular.fntdata"/><Relationship Id="rId22" Type="http://schemas.openxmlformats.org/officeDocument/2006/relationships/font" Target="fonts/NunitoSans-italic.fntdata"/><Relationship Id="rId21" Type="http://schemas.openxmlformats.org/officeDocument/2006/relationships/font" Target="fonts/NunitoSans-bold.fntdata"/><Relationship Id="rId23" Type="http://schemas.openxmlformats.org/officeDocument/2006/relationships/font" Target="fonts/NunitoSans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font" Target="fonts/Nunito-bold.fntdata"/><Relationship Id="rId14" Type="http://schemas.openxmlformats.org/officeDocument/2006/relationships/font" Target="fonts/Nunito-regular.fntdata"/><Relationship Id="rId17" Type="http://schemas.openxmlformats.org/officeDocument/2006/relationships/font" Target="fonts/Nunito-boldItalic.fntdata"/><Relationship Id="rId16" Type="http://schemas.openxmlformats.org/officeDocument/2006/relationships/font" Target="fonts/Nunito-italic.fntdata"/><Relationship Id="rId19" Type="http://schemas.openxmlformats.org/officeDocument/2006/relationships/font" Target="fonts/NunitoSansBlack-boldItalic.fntdata"/><Relationship Id="rId18" Type="http://schemas.openxmlformats.org/officeDocument/2006/relationships/font" Target="fonts/NunitoSansBlack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df86f5ca4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2df86f5ca4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50k, now 40k - slower deployment, better figures and assumptions in the model, CP pipeline at the moment….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</a:rPr>
              <a:t>Over next 5 years -  over 40k people impacted/ </a:t>
            </a:r>
            <a:r>
              <a:rPr b="1" lang="en-GB">
                <a:solidFill>
                  <a:schemeClr val="dk1"/>
                </a:solidFill>
              </a:rPr>
              <a:t>lives transformed</a:t>
            </a:r>
            <a:r>
              <a:rPr lang="en-GB">
                <a:solidFill>
                  <a:schemeClr val="dk1"/>
                </a:solidFill>
              </a:rPr>
              <a:t>  through money coaching, finding freedom through having greater control of their money and finances, served by the local church.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30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‘It is really positive and encourages you to get on top of your money and get it in order, which gives you great freedom. It’s really changed us!’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</a:rPr>
              <a:t>The new resources have been updated with more faith content than before, giving coaches the opportunity to introduce why their faith makes a difference and offer prayer to participants interested.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</a:rPr>
              <a:t>1000 new churches connect with CAP over the next 5 years to train and run money coaching in their community - 1000 churches equipped to respond practically to the needs they see around them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</a:rPr>
              <a:t>At the end of 5 years, we expect our money coaching church network to have increased from c 580 to over 1000 churches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Penetration: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dk1"/>
                </a:solidFill>
              </a:rPr>
              <a:t>And our church penetration to have shifted from 2.6% today to 3.4% by 2028.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</a:rPr>
              <a:t>Those numbers assume flat network growth of our other service over the next 5 years with the increase coming from new money coaching churches. And to put that in perspective, if we take money coaching out of the equation, our penetration would be 1.3%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1.8% DC, JC &amp; LS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2.6% current total penetration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3.4% by 2028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10% tipping point for movement building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dk1"/>
                </a:solidFill>
              </a:rPr>
              <a:t>And our church penetration to have shifted from 2.6% today to 3.4% by 2028.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dk1"/>
                </a:solidFill>
              </a:rPr>
              <a:t>Those numbers assume flat network growth of our other service over the next 5 years with the increase coming from new money coaching churches. And to put that in perspective, if we take money coaching out of the equation, our penetration would be 1.3%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1d0df1cb6b0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1d0df1cb6b0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2ea2dd83f5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2ea2dd83f5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ea2dd83f50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2ea2dd83f50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ea2dd83f50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2ea2dd83f50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2ea2dd83f50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2ea2dd83f50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206e35a9d43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206e35a9d43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e15b528317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2e15b528317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16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16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Relationship Id="rId3" Type="http://schemas.openxmlformats.org/officeDocument/2006/relationships/image" Target="../media/image16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Relationship Id="rId3" Type="http://schemas.openxmlformats.org/officeDocument/2006/relationships/image" Target="../media/image16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jp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jp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jp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 Rebrand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409425" y="3802475"/>
            <a:ext cx="8422800" cy="1207200"/>
          </a:xfrm>
          <a:prstGeom prst="rect">
            <a:avLst/>
          </a:prstGeom>
        </p:spPr>
        <p:txBody>
          <a:bodyPr anchorCtr="0" anchor="t" bIns="91425" lIns="90000" spcFirstLastPara="1" rIns="91425" wrap="square" tIns="9000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Sans"/>
              <a:buNone/>
              <a:defRPr b="1" sz="3000">
                <a:latin typeface="Nunito Sans"/>
                <a:ea typeface="Nunito Sans"/>
                <a:cs typeface="Nunito Sans"/>
                <a:sym typeface="Nunito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1" name="Google Shape;11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2" name="Google Shape;12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9425" y="381950"/>
            <a:ext cx="929750" cy="92975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2"/>
          <p:cNvSpPr txBox="1"/>
          <p:nvPr>
            <p:ph type="title"/>
          </p:nvPr>
        </p:nvSpPr>
        <p:spPr>
          <a:xfrm>
            <a:off x="311700" y="1660475"/>
            <a:ext cx="8520600" cy="210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0"/>
              <a:buNone/>
              <a:defRPr sz="80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">
  <p:cSld name="CUSTOM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28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3"/>
          <p:cNvSpPr txBox="1"/>
          <p:nvPr>
            <p:ph type="ctrTitle"/>
          </p:nvPr>
        </p:nvSpPr>
        <p:spPr>
          <a:xfrm>
            <a:off x="3969300" y="110401"/>
            <a:ext cx="4863000" cy="270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Nunito Sans Black"/>
              <a:buNone/>
              <a:defRPr sz="6000">
                <a:solidFill>
                  <a:schemeClr val="dk2"/>
                </a:solidFill>
                <a:latin typeface="Nunito Sans Black"/>
                <a:ea typeface="Nunito Sans Black"/>
                <a:cs typeface="Nunito Sans Black"/>
                <a:sym typeface="Nunito Sans Black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3969300" y="2848501"/>
            <a:ext cx="4863000" cy="1798200"/>
          </a:xfrm>
          <a:prstGeom prst="rect">
            <a:avLst/>
          </a:prstGeom>
        </p:spPr>
        <p:txBody>
          <a:bodyPr anchorCtr="0" anchor="t" bIns="91425" lIns="90000" spcFirstLastPara="1" rIns="91425" wrap="square" tIns="9000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Sans"/>
              <a:buNone/>
              <a:defRPr b="1" sz="3000">
                <a:latin typeface="Nunito Sans"/>
                <a:ea typeface="Nunito Sans"/>
                <a:cs typeface="Nunito Sans"/>
                <a:sym typeface="Nunito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pic>
        <p:nvPicPr>
          <p:cNvPr id="18" name="Google Shape;18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18976" y="4218476"/>
            <a:ext cx="636900" cy="636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2">
  <p:cSld name="CUSTOM_3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28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4"/>
          <p:cNvSpPr txBox="1"/>
          <p:nvPr>
            <p:ph type="ctrTitle"/>
          </p:nvPr>
        </p:nvSpPr>
        <p:spPr>
          <a:xfrm>
            <a:off x="938500" y="408550"/>
            <a:ext cx="7835400" cy="250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300"/>
              <a:buFont typeface="Nunito Sans Black"/>
              <a:buNone/>
              <a:defRPr sz="7300">
                <a:solidFill>
                  <a:schemeClr val="lt1"/>
                </a:solidFill>
                <a:latin typeface="Nunito Sans Black"/>
                <a:ea typeface="Nunito Sans Black"/>
                <a:cs typeface="Nunito Sans Black"/>
                <a:sym typeface="Nunito Sans Black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2" name="Google Shape;22;p4"/>
          <p:cNvSpPr txBox="1"/>
          <p:nvPr>
            <p:ph idx="1" type="subTitle"/>
          </p:nvPr>
        </p:nvSpPr>
        <p:spPr>
          <a:xfrm>
            <a:off x="3079150" y="2702368"/>
            <a:ext cx="5694900" cy="2020200"/>
          </a:xfrm>
          <a:prstGeom prst="rect">
            <a:avLst/>
          </a:prstGeom>
        </p:spPr>
        <p:txBody>
          <a:bodyPr anchorCtr="0" anchor="t" bIns="91425" lIns="90000" spcFirstLastPara="1" rIns="91425" wrap="square" tIns="9000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Sans"/>
              <a:buNone/>
              <a:defRPr b="1" sz="3000">
                <a:latin typeface="Nunito Sans"/>
                <a:ea typeface="Nunito Sans"/>
                <a:cs typeface="Nunito Sans"/>
                <a:sym typeface="Nunito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pic>
        <p:nvPicPr>
          <p:cNvPr id="23" name="Google Shape;23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18976" y="4218476"/>
            <a:ext cx="636900" cy="636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">
  <p:cSld name="CUSTOM_2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524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5"/>
          <p:cNvSpPr txBox="1"/>
          <p:nvPr>
            <p:ph type="ctrTitle"/>
          </p:nvPr>
        </p:nvSpPr>
        <p:spPr>
          <a:xfrm>
            <a:off x="4589225" y="133147"/>
            <a:ext cx="4243200" cy="270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Nunito Sans Black"/>
              <a:buNone/>
              <a:defRPr sz="6000">
                <a:solidFill>
                  <a:schemeClr val="dk2"/>
                </a:solidFill>
                <a:latin typeface="Nunito Sans Black"/>
                <a:ea typeface="Nunito Sans Black"/>
                <a:cs typeface="Nunito Sans Black"/>
                <a:sym typeface="Nunito Sans Black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7" name="Google Shape;27;p5"/>
          <p:cNvSpPr txBox="1"/>
          <p:nvPr>
            <p:ph idx="1" type="subTitle"/>
          </p:nvPr>
        </p:nvSpPr>
        <p:spPr>
          <a:xfrm>
            <a:off x="4589225" y="2871247"/>
            <a:ext cx="4243200" cy="1798200"/>
          </a:xfrm>
          <a:prstGeom prst="rect">
            <a:avLst/>
          </a:prstGeom>
        </p:spPr>
        <p:txBody>
          <a:bodyPr anchorCtr="0" anchor="t" bIns="91425" lIns="90000" spcFirstLastPara="1" rIns="91425" wrap="square" tIns="9000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Sans"/>
              <a:buNone/>
              <a:defRPr b="1" sz="3000">
                <a:latin typeface="Nunito Sans"/>
                <a:ea typeface="Nunito Sans"/>
                <a:cs typeface="Nunito Sans"/>
                <a:sym typeface="Nunito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pic>
        <p:nvPicPr>
          <p:cNvPr id="28" name="Google Shape;28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18976" y="4218476"/>
            <a:ext cx="636900" cy="636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 1">
  <p:cSld name="CUSTOM_2_1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oogle Shape;30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507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6"/>
          <p:cNvSpPr txBox="1"/>
          <p:nvPr>
            <p:ph type="ctrTitle"/>
          </p:nvPr>
        </p:nvSpPr>
        <p:spPr>
          <a:xfrm>
            <a:off x="653850" y="408550"/>
            <a:ext cx="7836300" cy="250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300"/>
              <a:buFont typeface="Nunito Sans Black"/>
              <a:buNone/>
              <a:defRPr sz="7300">
                <a:solidFill>
                  <a:schemeClr val="lt1"/>
                </a:solidFill>
                <a:latin typeface="Nunito Sans Black"/>
                <a:ea typeface="Nunito Sans Black"/>
                <a:cs typeface="Nunito Sans Black"/>
                <a:sym typeface="Nunito Sans Black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32" name="Google Shape;32;p6"/>
          <p:cNvSpPr txBox="1"/>
          <p:nvPr>
            <p:ph idx="1" type="subTitle"/>
          </p:nvPr>
        </p:nvSpPr>
        <p:spPr>
          <a:xfrm>
            <a:off x="4721900" y="2763025"/>
            <a:ext cx="4052100" cy="2020200"/>
          </a:xfrm>
          <a:prstGeom prst="rect">
            <a:avLst/>
          </a:prstGeom>
        </p:spPr>
        <p:txBody>
          <a:bodyPr anchorCtr="0" anchor="t" bIns="91425" lIns="90000" spcFirstLastPara="1" rIns="91425" wrap="square" tIns="9000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Sans"/>
              <a:buNone/>
              <a:defRPr b="1" sz="3000">
                <a:latin typeface="Nunito Sans"/>
                <a:ea typeface="Nunito Sans"/>
                <a:cs typeface="Nunito Sans"/>
                <a:sym typeface="Nunito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pic>
        <p:nvPicPr>
          <p:cNvPr id="33" name="Google Shape;33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18976" y="4218476"/>
            <a:ext cx="636900" cy="636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5">
  <p:cSld name="CUSTOM_6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7"/>
          <p:cNvSpPr/>
          <p:nvPr/>
        </p:nvSpPr>
        <p:spPr>
          <a:xfrm rot="8100000">
            <a:off x="449202" y="2577481"/>
            <a:ext cx="2077197" cy="2077197"/>
          </a:xfrm>
          <a:prstGeom prst="plus">
            <a:avLst>
              <a:gd fmla="val 33294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7"/>
          <p:cNvSpPr/>
          <p:nvPr/>
        </p:nvSpPr>
        <p:spPr>
          <a:xfrm rot="-8100000">
            <a:off x="2789138" y="2924105"/>
            <a:ext cx="1383949" cy="1383949"/>
          </a:xfrm>
          <a:prstGeom prst="corner">
            <a:avLst>
              <a:gd fmla="val 50000" name="adj1"/>
              <a:gd fmla="val 50000" name="adj2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7"/>
          <p:cNvSpPr/>
          <p:nvPr/>
        </p:nvSpPr>
        <p:spPr>
          <a:xfrm rot="2700000">
            <a:off x="5051697" y="3132843"/>
            <a:ext cx="966474" cy="966474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7"/>
          <p:cNvSpPr/>
          <p:nvPr/>
        </p:nvSpPr>
        <p:spPr>
          <a:xfrm>
            <a:off x="6649175" y="3273330"/>
            <a:ext cx="2077200" cy="685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7"/>
          <p:cNvSpPr txBox="1"/>
          <p:nvPr/>
        </p:nvSpPr>
        <p:spPr>
          <a:xfrm>
            <a:off x="469975" y="1063430"/>
            <a:ext cx="8341800" cy="13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rPr>
              <a:t>Copy and paste an icon onto a new slide and resize and arrange it as needed. Please use one type of shape on a slide only (e.g. just the X).</a:t>
            </a:r>
            <a:endParaRPr sz="2500">
              <a:solidFill>
                <a:schemeClr val="accent5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40" name="Google Shape;40;p7"/>
          <p:cNvSpPr txBox="1"/>
          <p:nvPr/>
        </p:nvSpPr>
        <p:spPr>
          <a:xfrm>
            <a:off x="469975" y="188500"/>
            <a:ext cx="83418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0">
                <a:solidFill>
                  <a:schemeClr val="accent5"/>
                </a:solidFill>
                <a:latin typeface="Nunito Sans Black"/>
                <a:ea typeface="Nunito Sans Black"/>
                <a:cs typeface="Nunito Sans Black"/>
                <a:sym typeface="Nunito Sans Black"/>
              </a:rPr>
              <a:t>Icon instructions</a:t>
            </a:r>
            <a:endParaRPr sz="5000">
              <a:solidFill>
                <a:schemeClr val="accent5"/>
              </a:solidFill>
              <a:latin typeface="Nunito Sans Black"/>
              <a:ea typeface="Nunito Sans Black"/>
              <a:cs typeface="Nunito Sans Black"/>
              <a:sym typeface="Nunito Sans Black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311700" y="1660475"/>
            <a:ext cx="8520600" cy="323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0"/>
              <a:buNone/>
              <a:defRPr sz="80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44" name="Google Shape;44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9425" y="381950"/>
            <a:ext cx="929750" cy="929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2">
  <p:cSld name="CUSTOM_1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 txBox="1"/>
          <p:nvPr>
            <p:ph type="title"/>
          </p:nvPr>
        </p:nvSpPr>
        <p:spPr>
          <a:xfrm>
            <a:off x="311700" y="360000"/>
            <a:ext cx="4236300" cy="453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0"/>
              <a:buNone/>
              <a:defRPr sz="80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47" name="Google Shape;47;p9"/>
          <p:cNvSpPr txBox="1"/>
          <p:nvPr>
            <p:ph idx="2" type="ctrTitle"/>
          </p:nvPr>
        </p:nvSpPr>
        <p:spPr>
          <a:xfrm>
            <a:off x="4548000" y="467950"/>
            <a:ext cx="4236300" cy="22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Nunito Sans Black"/>
              <a:buNone/>
              <a:defRPr sz="5000">
                <a:solidFill>
                  <a:schemeClr val="lt1"/>
                </a:solidFill>
                <a:latin typeface="Nunito Sans Black"/>
                <a:ea typeface="Nunito Sans Black"/>
                <a:cs typeface="Nunito Sans Black"/>
                <a:sym typeface="Nunito Sans Black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/>
        </p:txBody>
      </p:sp>
      <p:sp>
        <p:nvSpPr>
          <p:cNvPr id="48" name="Google Shape;48;p9"/>
          <p:cNvSpPr txBox="1"/>
          <p:nvPr>
            <p:ph idx="3" type="ctrTitle"/>
          </p:nvPr>
        </p:nvSpPr>
        <p:spPr>
          <a:xfrm>
            <a:off x="4548000" y="2508000"/>
            <a:ext cx="4236300" cy="22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Sans"/>
              <a:buNone/>
              <a:defRPr sz="3000">
                <a:solidFill>
                  <a:schemeClr val="lt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type="title"/>
          </p:nvPr>
        </p:nvSpPr>
        <p:spPr>
          <a:xfrm>
            <a:off x="311700" y="282850"/>
            <a:ext cx="8520600" cy="811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1" name="Google Shape;51;p1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0000" spcFirstLastPara="1" rIns="91425" wrap="square" tIns="90000">
            <a:normAutofit/>
          </a:bodyPr>
          <a:lstStyle>
            <a:lvl1pPr indent="-419100" lvl="0" marL="457200">
              <a:spcBef>
                <a:spcPts val="0"/>
              </a:spcBef>
              <a:spcAft>
                <a:spcPts val="0"/>
              </a:spcAft>
              <a:buSzPts val="3000"/>
              <a:buChar char="■"/>
              <a:defRPr/>
            </a:lvl1pPr>
            <a:lvl2pPr indent="-419100" lvl="1" marL="914400">
              <a:spcBef>
                <a:spcPts val="0"/>
              </a:spcBef>
              <a:spcAft>
                <a:spcPts val="0"/>
              </a:spcAft>
              <a:buSzPts val="3000"/>
              <a:buChar char="■"/>
              <a:defRPr/>
            </a:lvl2pPr>
            <a:lvl3pPr indent="-419100" lvl="2" marL="1371600">
              <a:spcBef>
                <a:spcPts val="0"/>
              </a:spcBef>
              <a:spcAft>
                <a:spcPts val="0"/>
              </a:spcAft>
              <a:buSzPts val="3000"/>
              <a:buChar char="■"/>
              <a:defRPr/>
            </a:lvl3pPr>
            <a:lvl4pPr indent="-419100" lvl="3" marL="1828800">
              <a:spcBef>
                <a:spcPts val="0"/>
              </a:spcBef>
              <a:spcAft>
                <a:spcPts val="0"/>
              </a:spcAft>
              <a:buSzPts val="3000"/>
              <a:buChar char="■"/>
              <a:defRPr/>
            </a:lvl4pPr>
            <a:lvl5pPr indent="-419100" lvl="4" marL="2286000">
              <a:spcBef>
                <a:spcPts val="0"/>
              </a:spcBef>
              <a:spcAft>
                <a:spcPts val="0"/>
              </a:spcAft>
              <a:buSzPts val="3000"/>
              <a:buChar char="■"/>
              <a:defRPr/>
            </a:lvl5pPr>
            <a:lvl6pPr indent="-419100" lvl="5" marL="2743200">
              <a:spcBef>
                <a:spcPts val="0"/>
              </a:spcBef>
              <a:spcAft>
                <a:spcPts val="0"/>
              </a:spcAft>
              <a:buSzPts val="3000"/>
              <a:buChar char="■"/>
              <a:defRPr/>
            </a:lvl6pPr>
            <a:lvl7pPr indent="-419100" lvl="6" marL="3200400">
              <a:spcBef>
                <a:spcPts val="0"/>
              </a:spcBef>
              <a:spcAft>
                <a:spcPts val="0"/>
              </a:spcAft>
              <a:buSzPts val="3000"/>
              <a:buChar char="■"/>
              <a:defRPr/>
            </a:lvl7pPr>
            <a:lvl8pPr indent="-419100" lvl="7" marL="3657600">
              <a:spcBef>
                <a:spcPts val="0"/>
              </a:spcBef>
              <a:spcAft>
                <a:spcPts val="0"/>
              </a:spcAft>
              <a:buSzPts val="3000"/>
              <a:buChar char="■"/>
              <a:defRPr/>
            </a:lvl8pPr>
            <a:lvl9pPr indent="-419100" lvl="8" marL="4114800">
              <a:spcBef>
                <a:spcPts val="0"/>
              </a:spcBef>
              <a:spcAft>
                <a:spcPts val="0"/>
              </a:spcAft>
              <a:buSzPts val="3000"/>
              <a:buChar char="■"/>
              <a:defRPr/>
            </a:lvl9pPr>
          </a:lstStyle>
          <a:p/>
        </p:txBody>
      </p:sp>
      <p:sp>
        <p:nvSpPr>
          <p:cNvPr id="52" name="Google Shape;52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TITLE_AND_BODY_2">
    <p:bg>
      <p:bgPr>
        <a:solidFill>
          <a:schemeClr val="accent4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1"/>
          <p:cNvSpPr txBox="1"/>
          <p:nvPr>
            <p:ph type="title"/>
          </p:nvPr>
        </p:nvSpPr>
        <p:spPr>
          <a:xfrm>
            <a:off x="311700" y="282850"/>
            <a:ext cx="8520600" cy="811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0000" spcFirstLastPara="1" rIns="91425" wrap="square" tIns="90000">
            <a:normAutofit/>
          </a:bodyPr>
          <a:lstStyle>
            <a:lvl1pPr indent="-419100" lvl="0" marL="457200" rtl="0">
              <a:spcBef>
                <a:spcPts val="0"/>
              </a:spcBef>
              <a:spcAft>
                <a:spcPts val="0"/>
              </a:spcAft>
              <a:buClr>
                <a:srgbClr val="26295A"/>
              </a:buClr>
              <a:buSzPts val="3000"/>
              <a:buChar char="■"/>
              <a:defRPr>
                <a:solidFill>
                  <a:srgbClr val="26295A"/>
                </a:solidFill>
              </a:defRPr>
            </a:lvl1pPr>
            <a:lvl2pPr indent="-419100" lvl="1" marL="9144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Char char="■"/>
              <a:defRPr>
                <a:solidFill>
                  <a:srgbClr val="26295A"/>
                </a:solidFill>
              </a:defRPr>
            </a:lvl2pPr>
            <a:lvl3pPr indent="-419100" lvl="2" marL="1371600" rtl="0">
              <a:spcBef>
                <a:spcPts val="0"/>
              </a:spcBef>
              <a:spcAft>
                <a:spcPts val="0"/>
              </a:spcAft>
              <a:buClr>
                <a:srgbClr val="26295A"/>
              </a:buClr>
              <a:buSzPts val="3000"/>
              <a:buChar char="■"/>
              <a:defRPr>
                <a:solidFill>
                  <a:srgbClr val="26295A"/>
                </a:solidFill>
              </a:defRPr>
            </a:lvl3pPr>
            <a:lvl4pPr indent="-419100" lvl="3" marL="1828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Char char="■"/>
              <a:defRPr>
                <a:solidFill>
                  <a:srgbClr val="26295A"/>
                </a:solidFill>
              </a:defRPr>
            </a:lvl4pPr>
            <a:lvl5pPr indent="-419100" lvl="4" marL="2286000" rtl="0">
              <a:spcBef>
                <a:spcPts val="0"/>
              </a:spcBef>
              <a:spcAft>
                <a:spcPts val="0"/>
              </a:spcAft>
              <a:buClr>
                <a:srgbClr val="26295A"/>
              </a:buClr>
              <a:buSzPts val="3000"/>
              <a:buChar char="■"/>
              <a:defRPr>
                <a:solidFill>
                  <a:srgbClr val="26295A"/>
                </a:solidFill>
              </a:defRPr>
            </a:lvl5pPr>
            <a:lvl6pPr indent="-419100" lvl="5" marL="2743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Char char="■"/>
              <a:defRPr>
                <a:solidFill>
                  <a:srgbClr val="26295A"/>
                </a:solidFill>
              </a:defRPr>
            </a:lvl6pPr>
            <a:lvl7pPr indent="-419100" lvl="6" marL="3200400" rtl="0">
              <a:spcBef>
                <a:spcPts val="0"/>
              </a:spcBef>
              <a:spcAft>
                <a:spcPts val="0"/>
              </a:spcAft>
              <a:buClr>
                <a:srgbClr val="26295A"/>
              </a:buClr>
              <a:buSzPts val="3000"/>
              <a:buChar char="■"/>
              <a:defRPr>
                <a:solidFill>
                  <a:srgbClr val="26295A"/>
                </a:solidFill>
              </a:defRPr>
            </a:lvl7pPr>
            <a:lvl8pPr indent="-419100" lvl="7" marL="3657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Char char="■"/>
              <a:defRPr>
                <a:solidFill>
                  <a:srgbClr val="26295A"/>
                </a:solidFill>
              </a:defRPr>
            </a:lvl8pPr>
            <a:lvl9pPr indent="-419100" lvl="8" marL="4114800" rtl="0">
              <a:spcBef>
                <a:spcPts val="0"/>
              </a:spcBef>
              <a:spcAft>
                <a:spcPts val="0"/>
              </a:spcAft>
              <a:buClr>
                <a:srgbClr val="26295A"/>
              </a:buClr>
              <a:buSzPts val="3000"/>
              <a:buChar char="■"/>
              <a:defRPr>
                <a:solidFill>
                  <a:srgbClr val="26295A"/>
                </a:solidFill>
              </a:defRPr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TITLE_AND_BODY_1">
    <p:bg>
      <p:bgPr>
        <a:solidFill>
          <a:schemeClr val="accent4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type="title"/>
          </p:nvPr>
        </p:nvSpPr>
        <p:spPr>
          <a:xfrm>
            <a:off x="311700" y="282850"/>
            <a:ext cx="8520600" cy="811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9" name="Google Shape;5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60" name="Google Shape;60;p12"/>
          <p:cNvSpPr txBox="1"/>
          <p:nvPr>
            <p:ph idx="1" type="body"/>
          </p:nvPr>
        </p:nvSpPr>
        <p:spPr>
          <a:xfrm>
            <a:off x="311700" y="1152475"/>
            <a:ext cx="3999900" cy="3660300"/>
          </a:xfrm>
          <a:prstGeom prst="rect">
            <a:avLst/>
          </a:prstGeom>
        </p:spPr>
        <p:txBody>
          <a:bodyPr anchorCtr="0" anchor="t" bIns="91425" lIns="90000" spcFirstLastPara="1" rIns="91425" wrap="square" tIns="90000">
            <a:normAutofit/>
          </a:bodyPr>
          <a:lstStyle>
            <a:lvl1pPr indent="-419100" lvl="0" marL="457200" rtl="0">
              <a:spcBef>
                <a:spcPts val="0"/>
              </a:spcBef>
              <a:spcAft>
                <a:spcPts val="0"/>
              </a:spcAft>
              <a:buClr>
                <a:srgbClr val="26295A"/>
              </a:buClr>
              <a:buSzPts val="3000"/>
              <a:buChar char="■"/>
              <a:defRPr>
                <a:solidFill>
                  <a:srgbClr val="26295A"/>
                </a:solidFill>
              </a:defRPr>
            </a:lvl1pPr>
            <a:lvl2pPr indent="-419100" lvl="1" marL="9144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Char char="■"/>
              <a:defRPr>
                <a:solidFill>
                  <a:srgbClr val="26295A"/>
                </a:solidFill>
              </a:defRPr>
            </a:lvl2pPr>
            <a:lvl3pPr indent="-419100" lvl="2" marL="1371600" rtl="0">
              <a:spcBef>
                <a:spcPts val="0"/>
              </a:spcBef>
              <a:spcAft>
                <a:spcPts val="0"/>
              </a:spcAft>
              <a:buClr>
                <a:srgbClr val="26295A"/>
              </a:buClr>
              <a:buSzPts val="3000"/>
              <a:buChar char="■"/>
              <a:defRPr>
                <a:solidFill>
                  <a:srgbClr val="26295A"/>
                </a:solidFill>
              </a:defRPr>
            </a:lvl3pPr>
            <a:lvl4pPr indent="-419100" lvl="3" marL="1828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Char char="■"/>
              <a:defRPr>
                <a:solidFill>
                  <a:srgbClr val="26295A"/>
                </a:solidFill>
              </a:defRPr>
            </a:lvl4pPr>
            <a:lvl5pPr indent="-419100" lvl="4" marL="2286000" rtl="0">
              <a:spcBef>
                <a:spcPts val="0"/>
              </a:spcBef>
              <a:spcAft>
                <a:spcPts val="0"/>
              </a:spcAft>
              <a:buClr>
                <a:srgbClr val="26295A"/>
              </a:buClr>
              <a:buSzPts val="3000"/>
              <a:buChar char="■"/>
              <a:defRPr>
                <a:solidFill>
                  <a:srgbClr val="26295A"/>
                </a:solidFill>
              </a:defRPr>
            </a:lvl5pPr>
            <a:lvl6pPr indent="-419100" lvl="5" marL="2743200" rtl="0">
              <a:spcBef>
                <a:spcPts val="0"/>
              </a:spcBef>
              <a:spcAft>
                <a:spcPts val="0"/>
              </a:spcAft>
              <a:buClr>
                <a:srgbClr val="26295A"/>
              </a:buClr>
              <a:buSzPts val="3000"/>
              <a:buChar char="■"/>
              <a:defRPr>
                <a:solidFill>
                  <a:srgbClr val="26295A"/>
                </a:solidFill>
              </a:defRPr>
            </a:lvl6pPr>
            <a:lvl7pPr indent="-419100" lvl="6" marL="3200400" rtl="0">
              <a:spcBef>
                <a:spcPts val="0"/>
              </a:spcBef>
              <a:spcAft>
                <a:spcPts val="0"/>
              </a:spcAft>
              <a:buClr>
                <a:srgbClr val="26295A"/>
              </a:buClr>
              <a:buSzPts val="3000"/>
              <a:buChar char="■"/>
              <a:defRPr>
                <a:solidFill>
                  <a:srgbClr val="26295A"/>
                </a:solidFill>
              </a:defRPr>
            </a:lvl7pPr>
            <a:lvl8pPr indent="-419100" lvl="7" marL="3657600" rtl="0">
              <a:spcBef>
                <a:spcPts val="0"/>
              </a:spcBef>
              <a:spcAft>
                <a:spcPts val="0"/>
              </a:spcAft>
              <a:buClr>
                <a:srgbClr val="26295A"/>
              </a:buClr>
              <a:buSzPts val="3000"/>
              <a:buChar char="■"/>
              <a:defRPr>
                <a:solidFill>
                  <a:srgbClr val="26295A"/>
                </a:solidFill>
              </a:defRPr>
            </a:lvl8pPr>
            <a:lvl9pPr indent="-419100" lvl="8" marL="4114800" rtl="0">
              <a:spcBef>
                <a:spcPts val="0"/>
              </a:spcBef>
              <a:spcAft>
                <a:spcPts val="0"/>
              </a:spcAft>
              <a:buClr>
                <a:srgbClr val="26295A"/>
              </a:buClr>
              <a:buSzPts val="3000"/>
              <a:buChar char="■"/>
              <a:defRPr>
                <a:solidFill>
                  <a:srgbClr val="26295A"/>
                </a:solidFill>
              </a:defRPr>
            </a:lvl9pPr>
          </a:lstStyle>
          <a:p/>
        </p:txBody>
      </p:sp>
      <p:sp>
        <p:nvSpPr>
          <p:cNvPr id="61" name="Google Shape;61;p12"/>
          <p:cNvSpPr txBox="1"/>
          <p:nvPr>
            <p:ph idx="2" type="body"/>
          </p:nvPr>
        </p:nvSpPr>
        <p:spPr>
          <a:xfrm>
            <a:off x="4832400" y="1152475"/>
            <a:ext cx="3999900" cy="3660300"/>
          </a:xfrm>
          <a:prstGeom prst="rect">
            <a:avLst/>
          </a:prstGeom>
        </p:spPr>
        <p:txBody>
          <a:bodyPr anchorCtr="0" anchor="t" bIns="91425" lIns="90000" spcFirstLastPara="1" rIns="91425" wrap="square" tIns="90000">
            <a:normAutofit/>
          </a:bodyPr>
          <a:lstStyle>
            <a:lvl1pPr indent="-419100" lvl="0" marL="457200" rtl="0">
              <a:spcBef>
                <a:spcPts val="0"/>
              </a:spcBef>
              <a:spcAft>
                <a:spcPts val="0"/>
              </a:spcAft>
              <a:buClr>
                <a:srgbClr val="26295A"/>
              </a:buClr>
              <a:buSzPts val="3000"/>
              <a:buChar char="■"/>
              <a:defRPr>
                <a:solidFill>
                  <a:srgbClr val="26295A"/>
                </a:solidFill>
              </a:defRPr>
            </a:lvl1pPr>
            <a:lvl2pPr indent="-419100" lvl="1" marL="9144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Char char="■"/>
              <a:defRPr>
                <a:solidFill>
                  <a:srgbClr val="26295A"/>
                </a:solidFill>
              </a:defRPr>
            </a:lvl2pPr>
            <a:lvl3pPr indent="-419100" lvl="2" marL="1371600" rtl="0">
              <a:spcBef>
                <a:spcPts val="0"/>
              </a:spcBef>
              <a:spcAft>
                <a:spcPts val="0"/>
              </a:spcAft>
              <a:buClr>
                <a:srgbClr val="26295A"/>
              </a:buClr>
              <a:buSzPts val="3000"/>
              <a:buChar char="■"/>
              <a:defRPr>
                <a:solidFill>
                  <a:srgbClr val="26295A"/>
                </a:solidFill>
              </a:defRPr>
            </a:lvl3pPr>
            <a:lvl4pPr indent="-419100" lvl="3" marL="1828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Char char="■"/>
              <a:defRPr>
                <a:solidFill>
                  <a:srgbClr val="26295A"/>
                </a:solidFill>
              </a:defRPr>
            </a:lvl4pPr>
            <a:lvl5pPr indent="-419100" lvl="4" marL="2286000" rtl="0">
              <a:spcBef>
                <a:spcPts val="0"/>
              </a:spcBef>
              <a:spcAft>
                <a:spcPts val="0"/>
              </a:spcAft>
              <a:buClr>
                <a:srgbClr val="26295A"/>
              </a:buClr>
              <a:buSzPts val="3000"/>
              <a:buChar char="■"/>
              <a:defRPr>
                <a:solidFill>
                  <a:srgbClr val="26295A"/>
                </a:solidFill>
              </a:defRPr>
            </a:lvl5pPr>
            <a:lvl6pPr indent="-419100" lvl="5" marL="2743200" rtl="0">
              <a:spcBef>
                <a:spcPts val="0"/>
              </a:spcBef>
              <a:spcAft>
                <a:spcPts val="0"/>
              </a:spcAft>
              <a:buClr>
                <a:srgbClr val="26295A"/>
              </a:buClr>
              <a:buSzPts val="3000"/>
              <a:buChar char="■"/>
              <a:defRPr>
                <a:solidFill>
                  <a:srgbClr val="26295A"/>
                </a:solidFill>
              </a:defRPr>
            </a:lvl6pPr>
            <a:lvl7pPr indent="-419100" lvl="6" marL="3200400" rtl="0">
              <a:spcBef>
                <a:spcPts val="0"/>
              </a:spcBef>
              <a:spcAft>
                <a:spcPts val="0"/>
              </a:spcAft>
              <a:buClr>
                <a:srgbClr val="26295A"/>
              </a:buClr>
              <a:buSzPts val="3000"/>
              <a:buChar char="■"/>
              <a:defRPr>
                <a:solidFill>
                  <a:srgbClr val="26295A"/>
                </a:solidFill>
              </a:defRPr>
            </a:lvl7pPr>
            <a:lvl8pPr indent="-419100" lvl="7" marL="3657600" rtl="0">
              <a:spcBef>
                <a:spcPts val="0"/>
              </a:spcBef>
              <a:spcAft>
                <a:spcPts val="0"/>
              </a:spcAft>
              <a:buClr>
                <a:srgbClr val="26295A"/>
              </a:buClr>
              <a:buSzPts val="3000"/>
              <a:buChar char="■"/>
              <a:defRPr>
                <a:solidFill>
                  <a:srgbClr val="26295A"/>
                </a:solidFill>
              </a:defRPr>
            </a:lvl8pPr>
            <a:lvl9pPr indent="-419100" lvl="8" marL="4114800" rtl="0">
              <a:spcBef>
                <a:spcPts val="0"/>
              </a:spcBef>
              <a:spcAft>
                <a:spcPts val="0"/>
              </a:spcAft>
              <a:buClr>
                <a:srgbClr val="26295A"/>
              </a:buClr>
              <a:buSzPts val="3000"/>
              <a:buChar char="■"/>
              <a:defRPr>
                <a:solidFill>
                  <a:srgbClr val="26295A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title"/>
          </p:nvPr>
        </p:nvSpPr>
        <p:spPr>
          <a:xfrm>
            <a:off x="311700" y="282850"/>
            <a:ext cx="8520600" cy="811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4" name="Google Shape;64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65" name="Google Shape;65;p13"/>
          <p:cNvSpPr txBox="1"/>
          <p:nvPr>
            <p:ph idx="1" type="body"/>
          </p:nvPr>
        </p:nvSpPr>
        <p:spPr>
          <a:xfrm>
            <a:off x="311700" y="1152475"/>
            <a:ext cx="3999900" cy="3660300"/>
          </a:xfrm>
          <a:prstGeom prst="rect">
            <a:avLst/>
          </a:prstGeom>
        </p:spPr>
        <p:txBody>
          <a:bodyPr anchorCtr="0" anchor="t" bIns="91425" lIns="90000" spcFirstLastPara="1" rIns="91425" wrap="square" tIns="90000">
            <a:normAutofit/>
          </a:bodyPr>
          <a:lstStyle>
            <a:lvl1pPr indent="-419100" lvl="0" marL="457200" rtl="0">
              <a:spcBef>
                <a:spcPts val="0"/>
              </a:spcBef>
              <a:spcAft>
                <a:spcPts val="0"/>
              </a:spcAft>
              <a:buSzPts val="3000"/>
              <a:buChar char="■"/>
              <a:defRPr/>
            </a:lvl1pPr>
            <a:lvl2pPr indent="-419100" lvl="1" marL="91440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Char char="■"/>
              <a:defRPr>
                <a:solidFill>
                  <a:schemeClr val="accent5"/>
                </a:solidFill>
              </a:defRPr>
            </a:lvl2pPr>
            <a:lvl3pPr indent="-419100" lvl="2" marL="1371600" rtl="0">
              <a:spcBef>
                <a:spcPts val="0"/>
              </a:spcBef>
              <a:spcAft>
                <a:spcPts val="0"/>
              </a:spcAft>
              <a:buSzPts val="3000"/>
              <a:buChar char="■"/>
              <a:defRPr>
                <a:solidFill>
                  <a:schemeClr val="accent5"/>
                </a:solidFill>
              </a:defRPr>
            </a:lvl3pPr>
            <a:lvl4pPr indent="-419100" lvl="3" marL="182880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Char char="■"/>
              <a:defRPr>
                <a:solidFill>
                  <a:schemeClr val="accent5"/>
                </a:solidFill>
              </a:defRPr>
            </a:lvl4pPr>
            <a:lvl5pPr indent="-419100" lvl="4" marL="228600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Char char="■"/>
              <a:defRPr>
                <a:solidFill>
                  <a:schemeClr val="accent5"/>
                </a:solidFill>
              </a:defRPr>
            </a:lvl5pPr>
            <a:lvl6pPr indent="-419100" lvl="5" marL="274320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Char char="■"/>
              <a:defRPr>
                <a:solidFill>
                  <a:schemeClr val="accent5"/>
                </a:solidFill>
              </a:defRPr>
            </a:lvl6pPr>
            <a:lvl7pPr indent="-419100" lvl="6" marL="320040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Char char="■"/>
              <a:defRPr>
                <a:solidFill>
                  <a:schemeClr val="accent5"/>
                </a:solidFill>
              </a:defRPr>
            </a:lvl7pPr>
            <a:lvl8pPr indent="-419100" lvl="7" marL="365760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Char char="■"/>
              <a:defRPr>
                <a:solidFill>
                  <a:schemeClr val="accent5"/>
                </a:solidFill>
              </a:defRPr>
            </a:lvl8pPr>
            <a:lvl9pPr indent="-419100" lvl="8" marL="4114800" rtl="0">
              <a:spcBef>
                <a:spcPts val="0"/>
              </a:spcBef>
              <a:spcAft>
                <a:spcPts val="0"/>
              </a:spcAft>
              <a:buClr>
                <a:srgbClr val="26295A"/>
              </a:buClr>
              <a:buSzPts val="3000"/>
              <a:buChar char="■"/>
              <a:defRPr>
                <a:solidFill>
                  <a:srgbClr val="26295A"/>
                </a:solidFill>
              </a:defRPr>
            </a:lvl9pPr>
          </a:lstStyle>
          <a:p/>
        </p:txBody>
      </p:sp>
      <p:sp>
        <p:nvSpPr>
          <p:cNvPr id="66" name="Google Shape;66;p13"/>
          <p:cNvSpPr txBox="1"/>
          <p:nvPr>
            <p:ph idx="2" type="body"/>
          </p:nvPr>
        </p:nvSpPr>
        <p:spPr>
          <a:xfrm>
            <a:off x="4832400" y="1152475"/>
            <a:ext cx="3999900" cy="3660300"/>
          </a:xfrm>
          <a:prstGeom prst="rect">
            <a:avLst/>
          </a:prstGeom>
        </p:spPr>
        <p:txBody>
          <a:bodyPr anchorCtr="0" anchor="t" bIns="91425" lIns="90000" spcFirstLastPara="1" rIns="91425" wrap="square" tIns="90000">
            <a:normAutofit/>
          </a:bodyPr>
          <a:lstStyle>
            <a:lvl1pPr indent="-419100" lvl="0" marL="457200" rtl="0">
              <a:spcBef>
                <a:spcPts val="0"/>
              </a:spcBef>
              <a:spcAft>
                <a:spcPts val="0"/>
              </a:spcAft>
              <a:buSzPts val="3000"/>
              <a:buChar char="■"/>
              <a:defRPr/>
            </a:lvl1pPr>
            <a:lvl2pPr indent="-419100" lvl="1" marL="914400" rtl="0">
              <a:spcBef>
                <a:spcPts val="0"/>
              </a:spcBef>
              <a:spcAft>
                <a:spcPts val="0"/>
              </a:spcAft>
              <a:buSzPts val="3000"/>
              <a:buChar char="■"/>
              <a:defRPr/>
            </a:lvl2pPr>
            <a:lvl3pPr indent="-419100" lvl="2" marL="1371600" rtl="0">
              <a:spcBef>
                <a:spcPts val="0"/>
              </a:spcBef>
              <a:spcAft>
                <a:spcPts val="0"/>
              </a:spcAft>
              <a:buSzPts val="3000"/>
              <a:buChar char="■"/>
              <a:defRPr/>
            </a:lvl3pPr>
            <a:lvl4pPr indent="-419100" lvl="3" marL="1828800" rtl="0">
              <a:spcBef>
                <a:spcPts val="0"/>
              </a:spcBef>
              <a:spcAft>
                <a:spcPts val="0"/>
              </a:spcAft>
              <a:buSzPts val="3000"/>
              <a:buChar char="■"/>
              <a:defRPr/>
            </a:lvl4pPr>
            <a:lvl5pPr indent="-4191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Char char="■"/>
              <a:defRPr/>
            </a:lvl5pPr>
            <a:lvl6pPr indent="-419100" lvl="5" marL="2743200" rtl="0">
              <a:spcBef>
                <a:spcPts val="0"/>
              </a:spcBef>
              <a:spcAft>
                <a:spcPts val="0"/>
              </a:spcAft>
              <a:buSzPts val="3000"/>
              <a:buChar char="■"/>
              <a:defRPr/>
            </a:lvl6pPr>
            <a:lvl7pPr indent="-4191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Char char="■"/>
              <a:defRPr/>
            </a:lvl7pPr>
            <a:lvl8pPr indent="-419100" lvl="7" marL="3657600" rtl="0">
              <a:spcBef>
                <a:spcPts val="0"/>
              </a:spcBef>
              <a:spcAft>
                <a:spcPts val="0"/>
              </a:spcAft>
              <a:buSzPts val="3000"/>
              <a:buChar char="■"/>
              <a:defRPr/>
            </a:lvl8pPr>
            <a:lvl9pPr indent="-419100" lvl="8" marL="4114800" rtl="0">
              <a:spcBef>
                <a:spcPts val="0"/>
              </a:spcBef>
              <a:spcAft>
                <a:spcPts val="0"/>
              </a:spcAft>
              <a:buClr>
                <a:srgbClr val="26295A"/>
              </a:buClr>
              <a:buSzPts val="3000"/>
              <a:buChar char="■"/>
              <a:defRPr>
                <a:solidFill>
                  <a:srgbClr val="26295A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chemeClr val="dk2"/>
        </a:solid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69" name="Google Shape;69;p14"/>
          <p:cNvSpPr txBox="1"/>
          <p:nvPr>
            <p:ph type="title"/>
          </p:nvPr>
        </p:nvSpPr>
        <p:spPr>
          <a:xfrm>
            <a:off x="265500" y="475575"/>
            <a:ext cx="4045200" cy="194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50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70" name="Google Shape;70;p14"/>
          <p:cNvSpPr txBox="1"/>
          <p:nvPr>
            <p:ph idx="1" type="subTitle"/>
          </p:nvPr>
        </p:nvSpPr>
        <p:spPr>
          <a:xfrm>
            <a:off x="265500" y="2424064"/>
            <a:ext cx="4045200" cy="2364000"/>
          </a:xfrm>
          <a:prstGeom prst="rect">
            <a:avLst/>
          </a:prstGeom>
        </p:spPr>
        <p:txBody>
          <a:bodyPr anchorCtr="0" anchor="t" bIns="91425" lIns="90000" spcFirstLastPara="1" rIns="91425" wrap="square" tIns="9000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1" sz="3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71" name="Google Shape;71;p14"/>
          <p:cNvSpPr txBox="1"/>
          <p:nvPr>
            <p:ph idx="2" type="body"/>
          </p:nvPr>
        </p:nvSpPr>
        <p:spPr>
          <a:xfrm>
            <a:off x="4939500" y="475575"/>
            <a:ext cx="3837000" cy="3695100"/>
          </a:xfrm>
          <a:prstGeom prst="rect">
            <a:avLst/>
          </a:prstGeom>
        </p:spPr>
        <p:txBody>
          <a:bodyPr anchorCtr="0" anchor="t" bIns="91425" lIns="90000" spcFirstLastPara="1" rIns="91425" wrap="square" tIns="90000">
            <a:normAutofit/>
          </a:bodyPr>
          <a:lstStyle>
            <a:lvl1pPr indent="-419100" lvl="0" marL="457200">
              <a:spcBef>
                <a:spcPts val="0"/>
              </a:spcBef>
              <a:spcAft>
                <a:spcPts val="0"/>
              </a:spcAft>
              <a:buSzPts val="3000"/>
              <a:buFont typeface="Nunito Sans"/>
              <a:buChar char="■"/>
              <a:defRPr>
                <a:latin typeface="Nunito Sans"/>
                <a:ea typeface="Nunito Sans"/>
                <a:cs typeface="Nunito Sans"/>
                <a:sym typeface="Nunito Sans"/>
              </a:defRPr>
            </a:lvl1pPr>
            <a:lvl2pPr indent="-419100" lvl="1" marL="914400">
              <a:spcBef>
                <a:spcPts val="0"/>
              </a:spcBef>
              <a:spcAft>
                <a:spcPts val="0"/>
              </a:spcAft>
              <a:buSzPts val="3000"/>
              <a:buFont typeface="Nunito Sans"/>
              <a:buChar char="■"/>
              <a:defRPr>
                <a:latin typeface="Nunito Sans"/>
                <a:ea typeface="Nunito Sans"/>
                <a:cs typeface="Nunito Sans"/>
                <a:sym typeface="Nunito Sans"/>
              </a:defRPr>
            </a:lvl2pPr>
            <a:lvl3pPr indent="-419100" lvl="2" marL="1371600">
              <a:spcBef>
                <a:spcPts val="0"/>
              </a:spcBef>
              <a:spcAft>
                <a:spcPts val="0"/>
              </a:spcAft>
              <a:buSzPts val="3000"/>
              <a:buFont typeface="Nunito Sans"/>
              <a:buChar char="■"/>
              <a:defRPr>
                <a:latin typeface="Nunito Sans"/>
                <a:ea typeface="Nunito Sans"/>
                <a:cs typeface="Nunito Sans"/>
                <a:sym typeface="Nunito Sans"/>
              </a:defRPr>
            </a:lvl3pPr>
            <a:lvl4pPr indent="-419100" lvl="3" marL="1828800">
              <a:spcBef>
                <a:spcPts val="0"/>
              </a:spcBef>
              <a:spcAft>
                <a:spcPts val="0"/>
              </a:spcAft>
              <a:buSzPts val="3000"/>
              <a:buFont typeface="Nunito Sans"/>
              <a:buChar char="■"/>
              <a:defRPr>
                <a:latin typeface="Nunito Sans"/>
                <a:ea typeface="Nunito Sans"/>
                <a:cs typeface="Nunito Sans"/>
                <a:sym typeface="Nunito Sans"/>
              </a:defRPr>
            </a:lvl4pPr>
            <a:lvl5pPr indent="-419100" lvl="4" marL="2286000">
              <a:spcBef>
                <a:spcPts val="0"/>
              </a:spcBef>
              <a:spcAft>
                <a:spcPts val="0"/>
              </a:spcAft>
              <a:buSzPts val="3000"/>
              <a:buFont typeface="Nunito Sans"/>
              <a:buChar char="■"/>
              <a:defRPr>
                <a:latin typeface="Nunito Sans"/>
                <a:ea typeface="Nunito Sans"/>
                <a:cs typeface="Nunito Sans"/>
                <a:sym typeface="Nunito Sans"/>
              </a:defRPr>
            </a:lvl5pPr>
            <a:lvl6pPr indent="-419100" lvl="5" marL="2743200">
              <a:spcBef>
                <a:spcPts val="0"/>
              </a:spcBef>
              <a:spcAft>
                <a:spcPts val="0"/>
              </a:spcAft>
              <a:buSzPts val="3000"/>
              <a:buFont typeface="Nunito Sans"/>
              <a:buChar char="■"/>
              <a:defRPr>
                <a:latin typeface="Nunito Sans"/>
                <a:ea typeface="Nunito Sans"/>
                <a:cs typeface="Nunito Sans"/>
                <a:sym typeface="Nunito Sans"/>
              </a:defRPr>
            </a:lvl6pPr>
            <a:lvl7pPr indent="-419100" lvl="6" marL="3200400">
              <a:spcBef>
                <a:spcPts val="0"/>
              </a:spcBef>
              <a:spcAft>
                <a:spcPts val="0"/>
              </a:spcAft>
              <a:buSzPts val="3000"/>
              <a:buFont typeface="Nunito Sans"/>
              <a:buChar char="■"/>
              <a:defRPr>
                <a:latin typeface="Nunito Sans"/>
                <a:ea typeface="Nunito Sans"/>
                <a:cs typeface="Nunito Sans"/>
                <a:sym typeface="Nunito Sans"/>
              </a:defRPr>
            </a:lvl7pPr>
            <a:lvl8pPr indent="-419100" lvl="7" marL="3657600">
              <a:spcBef>
                <a:spcPts val="0"/>
              </a:spcBef>
              <a:spcAft>
                <a:spcPts val="0"/>
              </a:spcAft>
              <a:buSzPts val="3000"/>
              <a:buFont typeface="Nunito Sans"/>
              <a:buChar char="■"/>
              <a:defRPr>
                <a:latin typeface="Nunito Sans"/>
                <a:ea typeface="Nunito Sans"/>
                <a:cs typeface="Nunito Sans"/>
                <a:sym typeface="Nunito Sans"/>
              </a:defRPr>
            </a:lvl8pPr>
            <a:lvl9pPr indent="-419100" lvl="8" marL="4114800">
              <a:spcBef>
                <a:spcPts val="0"/>
              </a:spcBef>
              <a:spcAft>
                <a:spcPts val="0"/>
              </a:spcAft>
              <a:buSzPts val="3000"/>
              <a:buFont typeface="Nunito Sans"/>
              <a:buChar char="■"/>
              <a:defRPr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72" name="Google Shape;7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 3">
  <p:cSld name="SECTION_TITLE_AND_DESCRIPTION_3">
    <p:bg>
      <p:bgPr>
        <a:solidFill>
          <a:schemeClr val="dk2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26295A"/>
              </a:highlight>
            </a:endParaRPr>
          </a:p>
        </p:txBody>
      </p:sp>
      <p:sp>
        <p:nvSpPr>
          <p:cNvPr id="75" name="Google Shape;75;p15"/>
          <p:cNvSpPr txBox="1"/>
          <p:nvPr>
            <p:ph type="title"/>
          </p:nvPr>
        </p:nvSpPr>
        <p:spPr>
          <a:xfrm>
            <a:off x="265500" y="475575"/>
            <a:ext cx="4045200" cy="194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50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76" name="Google Shape;76;p15"/>
          <p:cNvSpPr txBox="1"/>
          <p:nvPr>
            <p:ph idx="1" type="subTitle"/>
          </p:nvPr>
        </p:nvSpPr>
        <p:spPr>
          <a:xfrm>
            <a:off x="265500" y="2424064"/>
            <a:ext cx="4045200" cy="2364000"/>
          </a:xfrm>
          <a:prstGeom prst="rect">
            <a:avLst/>
          </a:prstGeom>
        </p:spPr>
        <p:txBody>
          <a:bodyPr anchorCtr="0" anchor="t" bIns="91425" lIns="90000" spcFirstLastPara="1" rIns="91425" wrap="square" tIns="9000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1" sz="3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77" name="Google Shape;77;p15"/>
          <p:cNvSpPr txBox="1"/>
          <p:nvPr>
            <p:ph idx="2" type="body"/>
          </p:nvPr>
        </p:nvSpPr>
        <p:spPr>
          <a:xfrm>
            <a:off x="4939500" y="475575"/>
            <a:ext cx="3837000" cy="3695100"/>
          </a:xfrm>
          <a:prstGeom prst="rect">
            <a:avLst/>
          </a:prstGeom>
        </p:spPr>
        <p:txBody>
          <a:bodyPr anchorCtr="0" anchor="t" bIns="91425" lIns="90000" spcFirstLastPara="1" rIns="91425" wrap="square" tIns="90000">
            <a:normAutofit/>
          </a:bodyPr>
          <a:lstStyle>
            <a:lvl1pPr indent="-419100" lvl="0" marL="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unito Sans"/>
              <a:buChar char="■"/>
              <a:defRPr>
                <a:solidFill>
                  <a:srgbClr val="26295A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indent="-419100" lvl="1" marL="9144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Nunito Sans"/>
              <a:buChar char="■"/>
              <a:defRPr>
                <a:solidFill>
                  <a:srgbClr val="26295A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indent="-419100" lvl="2" marL="1371600" rtl="0">
              <a:spcBef>
                <a:spcPts val="0"/>
              </a:spcBef>
              <a:spcAft>
                <a:spcPts val="0"/>
              </a:spcAft>
              <a:buClr>
                <a:srgbClr val="26295A"/>
              </a:buClr>
              <a:buSzPts val="3000"/>
              <a:buFont typeface="Nunito Sans"/>
              <a:buChar char="■"/>
              <a:defRPr>
                <a:solidFill>
                  <a:srgbClr val="26295A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indent="-419100" lvl="3" marL="1828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Nunito Sans"/>
              <a:buChar char="■"/>
              <a:defRPr>
                <a:solidFill>
                  <a:srgbClr val="26295A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indent="-419100" lvl="4" marL="2286000" rtl="0">
              <a:spcBef>
                <a:spcPts val="0"/>
              </a:spcBef>
              <a:spcAft>
                <a:spcPts val="0"/>
              </a:spcAft>
              <a:buClr>
                <a:srgbClr val="26295A"/>
              </a:buClr>
              <a:buSzPts val="3000"/>
              <a:buFont typeface="Nunito Sans"/>
              <a:buChar char="■"/>
              <a:defRPr>
                <a:solidFill>
                  <a:srgbClr val="26295A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indent="-419100" lvl="5" marL="2743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Nunito Sans"/>
              <a:buChar char="■"/>
              <a:defRPr>
                <a:solidFill>
                  <a:srgbClr val="26295A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indent="-419100" lvl="6" marL="3200400" rtl="0">
              <a:spcBef>
                <a:spcPts val="0"/>
              </a:spcBef>
              <a:spcAft>
                <a:spcPts val="0"/>
              </a:spcAft>
              <a:buClr>
                <a:srgbClr val="26295A"/>
              </a:buClr>
              <a:buSzPts val="3000"/>
              <a:buFont typeface="Nunito Sans"/>
              <a:buChar char="■"/>
              <a:defRPr>
                <a:solidFill>
                  <a:srgbClr val="26295A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indent="-419100" lvl="7" marL="3657600" rtl="0">
              <a:spcBef>
                <a:spcPts val="0"/>
              </a:spcBef>
              <a:spcAft>
                <a:spcPts val="0"/>
              </a:spcAft>
              <a:buSzPts val="3000"/>
              <a:buFont typeface="Nunito Sans"/>
              <a:buChar char="■"/>
              <a:defRPr>
                <a:latin typeface="Nunito Sans"/>
                <a:ea typeface="Nunito Sans"/>
                <a:cs typeface="Nunito Sans"/>
                <a:sym typeface="Nunito Sans"/>
              </a:defRPr>
            </a:lvl8pPr>
            <a:lvl9pPr indent="-419100" lvl="8" marL="4114800" rtl="0">
              <a:spcBef>
                <a:spcPts val="0"/>
              </a:spcBef>
              <a:spcAft>
                <a:spcPts val="0"/>
              </a:spcAft>
              <a:buSzPts val="3000"/>
              <a:buFont typeface="Nunito Sans"/>
              <a:buChar char="■"/>
              <a:defRPr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78" name="Google Shape;78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 1">
  <p:cSld name="SECTION_TITLE_AND_DESCRIPTION_1">
    <p:bg>
      <p:bgPr>
        <a:solidFill>
          <a:schemeClr val="dk1"/>
        </a:solid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6"/>
          <p:cNvSpPr txBox="1"/>
          <p:nvPr>
            <p:ph type="title"/>
          </p:nvPr>
        </p:nvSpPr>
        <p:spPr>
          <a:xfrm>
            <a:off x="265500" y="475575"/>
            <a:ext cx="4045200" cy="194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None/>
              <a:defRPr sz="50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2" name="Google Shape;82;p16"/>
          <p:cNvSpPr txBox="1"/>
          <p:nvPr>
            <p:ph idx="1" type="subTitle"/>
          </p:nvPr>
        </p:nvSpPr>
        <p:spPr>
          <a:xfrm>
            <a:off x="265500" y="2424064"/>
            <a:ext cx="4045200" cy="2364000"/>
          </a:xfrm>
          <a:prstGeom prst="rect">
            <a:avLst/>
          </a:prstGeom>
        </p:spPr>
        <p:txBody>
          <a:bodyPr anchorCtr="0" anchor="t" bIns="91425" lIns="90000" spcFirstLastPara="1" rIns="91425" wrap="square" tIns="9000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1" sz="3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3" name="Google Shape;83;p16"/>
          <p:cNvSpPr txBox="1"/>
          <p:nvPr>
            <p:ph idx="2" type="body"/>
          </p:nvPr>
        </p:nvSpPr>
        <p:spPr>
          <a:xfrm>
            <a:off x="4939500" y="475575"/>
            <a:ext cx="3837000" cy="3695100"/>
          </a:xfrm>
          <a:prstGeom prst="rect">
            <a:avLst/>
          </a:prstGeom>
        </p:spPr>
        <p:txBody>
          <a:bodyPr anchorCtr="0" anchor="t" bIns="91425" lIns="90000" spcFirstLastPara="1" rIns="91425" wrap="square" tIns="90000">
            <a:normAutofit/>
          </a:bodyPr>
          <a:lstStyle>
            <a:lvl1pPr indent="-419100" lvl="0" marL="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unito Sans"/>
              <a:buChar char="■"/>
              <a:defRPr>
                <a:solidFill>
                  <a:srgbClr val="26295A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indent="-419100" lvl="1" marL="91440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Nunito Sans"/>
              <a:buChar char="■"/>
              <a:defRPr>
                <a:solidFill>
                  <a:srgbClr val="26295A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indent="-419100" lvl="2" marL="1371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unito Sans"/>
              <a:buChar char="■"/>
              <a:defRPr>
                <a:solidFill>
                  <a:srgbClr val="26295A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indent="-419100" lvl="3" marL="182880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Nunito Sans"/>
              <a:buChar char="■"/>
              <a:defRPr>
                <a:solidFill>
                  <a:srgbClr val="26295A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indent="-419100" lvl="4" marL="22860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unito Sans"/>
              <a:buChar char="■"/>
              <a:defRPr>
                <a:solidFill>
                  <a:srgbClr val="26295A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indent="-419100" lvl="5" marL="274320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Nunito Sans"/>
              <a:buChar char="■"/>
              <a:defRPr>
                <a:solidFill>
                  <a:srgbClr val="26295A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indent="-419100" lvl="6" marL="32004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unito Sans"/>
              <a:buChar char="■"/>
              <a:defRPr>
                <a:solidFill>
                  <a:srgbClr val="26295A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indent="-419100" lvl="7" marL="365760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Nunito Sans"/>
              <a:buChar char="■"/>
              <a:defRPr>
                <a:solidFill>
                  <a:srgbClr val="26295A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indent="-419100" lvl="8" marL="41148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Nunito Sans"/>
              <a:buChar char="■"/>
              <a:defRPr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84" name="Google Shape;8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 1 1">
  <p:cSld name="SECTION_TITLE_AND_DESCRIPTION_1_1">
    <p:bg>
      <p:bgPr>
        <a:solidFill>
          <a:schemeClr val="dk1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 txBox="1"/>
          <p:nvPr>
            <p:ph type="title"/>
          </p:nvPr>
        </p:nvSpPr>
        <p:spPr>
          <a:xfrm>
            <a:off x="265500" y="475575"/>
            <a:ext cx="4045200" cy="194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None/>
              <a:defRPr sz="50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7" name="Google Shape;87;p17"/>
          <p:cNvSpPr txBox="1"/>
          <p:nvPr>
            <p:ph idx="1" type="subTitle"/>
          </p:nvPr>
        </p:nvSpPr>
        <p:spPr>
          <a:xfrm>
            <a:off x="265500" y="2424064"/>
            <a:ext cx="4045200" cy="2364000"/>
          </a:xfrm>
          <a:prstGeom prst="rect">
            <a:avLst/>
          </a:prstGeom>
        </p:spPr>
        <p:txBody>
          <a:bodyPr anchorCtr="0" anchor="t" bIns="91425" lIns="90000" spcFirstLastPara="1" rIns="91425" wrap="square" tIns="9000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1" sz="3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8" name="Google Shape;88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89" name="Google Shape;89;p17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26295A"/>
              </a:highlight>
            </a:endParaRPr>
          </a:p>
        </p:txBody>
      </p:sp>
      <p:sp>
        <p:nvSpPr>
          <p:cNvPr id="90" name="Google Shape;90;p17"/>
          <p:cNvSpPr txBox="1"/>
          <p:nvPr>
            <p:ph idx="2" type="body"/>
          </p:nvPr>
        </p:nvSpPr>
        <p:spPr>
          <a:xfrm>
            <a:off x="4939500" y="475575"/>
            <a:ext cx="3837000" cy="3695100"/>
          </a:xfrm>
          <a:prstGeom prst="rect">
            <a:avLst/>
          </a:prstGeom>
        </p:spPr>
        <p:txBody>
          <a:bodyPr anchorCtr="0" anchor="t" bIns="91425" lIns="90000" spcFirstLastPara="1" rIns="91425" wrap="square" tIns="90000">
            <a:normAutofit/>
          </a:bodyPr>
          <a:lstStyle>
            <a:lvl1pPr indent="-419100" lvl="0" marL="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unito Sans"/>
              <a:buChar char="■"/>
              <a:defRPr>
                <a:solidFill>
                  <a:srgbClr val="26295A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indent="-419100" lvl="1" marL="9144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Nunito Sans"/>
              <a:buChar char="■"/>
              <a:defRPr>
                <a:solidFill>
                  <a:srgbClr val="26295A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indent="-419100" lvl="2" marL="1371600" rtl="0">
              <a:spcBef>
                <a:spcPts val="0"/>
              </a:spcBef>
              <a:spcAft>
                <a:spcPts val="0"/>
              </a:spcAft>
              <a:buClr>
                <a:srgbClr val="26295A"/>
              </a:buClr>
              <a:buSzPts val="3000"/>
              <a:buFont typeface="Nunito Sans"/>
              <a:buChar char="■"/>
              <a:defRPr>
                <a:solidFill>
                  <a:srgbClr val="26295A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indent="-419100" lvl="3" marL="1828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Nunito Sans"/>
              <a:buChar char="■"/>
              <a:defRPr>
                <a:solidFill>
                  <a:srgbClr val="26295A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indent="-419100" lvl="4" marL="2286000" rtl="0">
              <a:spcBef>
                <a:spcPts val="0"/>
              </a:spcBef>
              <a:spcAft>
                <a:spcPts val="0"/>
              </a:spcAft>
              <a:buClr>
                <a:srgbClr val="26295A"/>
              </a:buClr>
              <a:buSzPts val="3000"/>
              <a:buFont typeface="Nunito Sans"/>
              <a:buChar char="■"/>
              <a:defRPr>
                <a:solidFill>
                  <a:srgbClr val="26295A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indent="-419100" lvl="5" marL="2743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Nunito Sans"/>
              <a:buChar char="■"/>
              <a:defRPr>
                <a:solidFill>
                  <a:srgbClr val="26295A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indent="-419100" lvl="6" marL="3200400" rtl="0">
              <a:spcBef>
                <a:spcPts val="0"/>
              </a:spcBef>
              <a:spcAft>
                <a:spcPts val="0"/>
              </a:spcAft>
              <a:buClr>
                <a:srgbClr val="26295A"/>
              </a:buClr>
              <a:buSzPts val="3000"/>
              <a:buFont typeface="Nunito Sans"/>
              <a:buChar char="■"/>
              <a:defRPr>
                <a:solidFill>
                  <a:srgbClr val="26295A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indent="-419100" lvl="7" marL="3657600" rtl="0">
              <a:spcBef>
                <a:spcPts val="0"/>
              </a:spcBef>
              <a:spcAft>
                <a:spcPts val="0"/>
              </a:spcAft>
              <a:buSzPts val="3000"/>
              <a:buFont typeface="Nunito Sans"/>
              <a:buChar char="■"/>
              <a:defRPr>
                <a:latin typeface="Nunito Sans"/>
                <a:ea typeface="Nunito Sans"/>
                <a:cs typeface="Nunito Sans"/>
                <a:sym typeface="Nunito Sans"/>
              </a:defRPr>
            </a:lvl8pPr>
            <a:lvl9pPr indent="-419100" lvl="8" marL="4114800" rtl="0">
              <a:spcBef>
                <a:spcPts val="0"/>
              </a:spcBef>
              <a:spcAft>
                <a:spcPts val="0"/>
              </a:spcAft>
              <a:buSzPts val="3000"/>
              <a:buFont typeface="Nunito Sans"/>
              <a:buChar char="■"/>
              <a:defRPr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3">
  <p:cSld name="CUSTOM_4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3997" cy="5143504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8"/>
          <p:cNvSpPr txBox="1"/>
          <p:nvPr>
            <p:ph type="title"/>
          </p:nvPr>
        </p:nvSpPr>
        <p:spPr>
          <a:xfrm>
            <a:off x="628850" y="643900"/>
            <a:ext cx="7354500" cy="204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Nunito Sans"/>
              <a:buNone/>
              <a:defRPr b="1" sz="50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94" name="Google Shape;94;p18"/>
          <p:cNvSpPr txBox="1"/>
          <p:nvPr>
            <p:ph idx="1" type="subTitle"/>
          </p:nvPr>
        </p:nvSpPr>
        <p:spPr>
          <a:xfrm>
            <a:off x="3434598" y="2625926"/>
            <a:ext cx="5307600" cy="2116800"/>
          </a:xfrm>
          <a:prstGeom prst="rect">
            <a:avLst/>
          </a:prstGeom>
        </p:spPr>
        <p:txBody>
          <a:bodyPr anchorCtr="0" anchor="t" bIns="91425" lIns="90000" spcFirstLastPara="1" rIns="91425" wrap="square" tIns="9000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1" sz="3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3 2">
  <p:cSld name="CUSTOM_4_2">
    <p:bg>
      <p:bgPr>
        <a:solidFill>
          <a:srgbClr val="F3F3F3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/>
          <p:nvPr>
            <p:ph idx="1" type="subTitle"/>
          </p:nvPr>
        </p:nvSpPr>
        <p:spPr>
          <a:xfrm>
            <a:off x="3434598" y="2625926"/>
            <a:ext cx="5307600" cy="2116800"/>
          </a:xfrm>
          <a:prstGeom prst="rect">
            <a:avLst/>
          </a:prstGeom>
        </p:spPr>
        <p:txBody>
          <a:bodyPr anchorCtr="0" anchor="t" bIns="91425" lIns="90000" spcFirstLastPara="1" rIns="91425" wrap="square" tIns="9000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30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grpSp>
        <p:nvGrpSpPr>
          <p:cNvPr id="97" name="Google Shape;97;p19"/>
          <p:cNvGrpSpPr/>
          <p:nvPr/>
        </p:nvGrpSpPr>
        <p:grpSpPr>
          <a:xfrm>
            <a:off x="412100" y="404325"/>
            <a:ext cx="2706001" cy="3206675"/>
            <a:chOff x="412100" y="404325"/>
            <a:chExt cx="2706001" cy="3206675"/>
          </a:xfrm>
        </p:grpSpPr>
        <p:sp>
          <p:nvSpPr>
            <p:cNvPr id="98" name="Google Shape;98;p19"/>
            <p:cNvSpPr/>
            <p:nvPr/>
          </p:nvSpPr>
          <p:spPr>
            <a:xfrm>
              <a:off x="412100" y="404325"/>
              <a:ext cx="2706000" cy="2713800"/>
            </a:xfrm>
            <a:prstGeom prst="rect">
              <a:avLst/>
            </a:prstGeom>
            <a:solidFill>
              <a:srgbClr val="45A9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19"/>
            <p:cNvSpPr/>
            <p:nvPr/>
          </p:nvSpPr>
          <p:spPr>
            <a:xfrm rot="10800000">
              <a:off x="2555301" y="3048200"/>
              <a:ext cx="562800" cy="562800"/>
            </a:xfrm>
            <a:prstGeom prst="rtTriangle">
              <a:avLst/>
            </a:prstGeom>
            <a:solidFill>
              <a:srgbClr val="45A9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0" name="Google Shape;100;p19"/>
          <p:cNvSpPr txBox="1"/>
          <p:nvPr>
            <p:ph type="title"/>
          </p:nvPr>
        </p:nvSpPr>
        <p:spPr>
          <a:xfrm>
            <a:off x="628850" y="643900"/>
            <a:ext cx="7354500" cy="204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Nunito Sans"/>
              <a:buNone/>
              <a:defRPr b="1" sz="50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3 1">
  <p:cSld name="CUSTOM_4_1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3997" cy="5143464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0"/>
          <p:cNvSpPr txBox="1"/>
          <p:nvPr>
            <p:ph idx="1" type="subTitle"/>
          </p:nvPr>
        </p:nvSpPr>
        <p:spPr>
          <a:xfrm>
            <a:off x="3434598" y="2625926"/>
            <a:ext cx="5307600" cy="2116800"/>
          </a:xfrm>
          <a:prstGeom prst="rect">
            <a:avLst/>
          </a:prstGeom>
        </p:spPr>
        <p:txBody>
          <a:bodyPr anchorCtr="0" anchor="t" bIns="91425" lIns="90000" spcFirstLastPara="1" rIns="91425" wrap="square" tIns="9000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1" sz="3000">
                <a:solidFill>
                  <a:srgbClr val="46AA34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04" name="Google Shape;104;p20"/>
          <p:cNvSpPr txBox="1"/>
          <p:nvPr>
            <p:ph type="title"/>
          </p:nvPr>
        </p:nvSpPr>
        <p:spPr>
          <a:xfrm>
            <a:off x="628850" y="643900"/>
            <a:ext cx="7354500" cy="204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000"/>
              <a:buFont typeface="Nunito Sans"/>
              <a:buNone/>
              <a:defRPr b="1" sz="50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3 1 1">
  <p:cSld name="CUSTOM_4_1_1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1"/>
          <p:cNvSpPr txBox="1"/>
          <p:nvPr>
            <p:ph type="title"/>
          </p:nvPr>
        </p:nvSpPr>
        <p:spPr>
          <a:xfrm>
            <a:off x="628850" y="738000"/>
            <a:ext cx="3340500" cy="30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6295A"/>
              </a:buClr>
              <a:buSzPts val="5000"/>
              <a:buFont typeface="Nunito Sans"/>
              <a:buNone/>
              <a:defRPr b="1" sz="5000">
                <a:solidFill>
                  <a:srgbClr val="26295A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08" name="Google Shape;108;p21"/>
          <p:cNvSpPr txBox="1"/>
          <p:nvPr>
            <p:ph idx="2" type="title"/>
          </p:nvPr>
        </p:nvSpPr>
        <p:spPr>
          <a:xfrm>
            <a:off x="4613635" y="475575"/>
            <a:ext cx="4045200" cy="194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6AA34"/>
              </a:buClr>
              <a:buSzPts val="5000"/>
              <a:buNone/>
              <a:defRPr sz="5000">
                <a:solidFill>
                  <a:srgbClr val="46AA34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09" name="Google Shape;109;p21"/>
          <p:cNvSpPr txBox="1"/>
          <p:nvPr>
            <p:ph idx="1" type="subTitle"/>
          </p:nvPr>
        </p:nvSpPr>
        <p:spPr>
          <a:xfrm>
            <a:off x="4613635" y="2424064"/>
            <a:ext cx="4045200" cy="2364000"/>
          </a:xfrm>
          <a:prstGeom prst="rect">
            <a:avLst/>
          </a:prstGeom>
        </p:spPr>
        <p:txBody>
          <a:bodyPr anchorCtr="0" anchor="t" bIns="91425" lIns="90000" spcFirstLastPara="1" rIns="91425" wrap="square" tIns="9000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1" sz="3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3 2 1">
  <p:cSld name="CUSTOM_4_2_1">
    <p:bg>
      <p:bgPr>
        <a:solidFill>
          <a:srgbClr val="F3F3F3"/>
        </a:solid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Google Shape;111;p22"/>
          <p:cNvGrpSpPr/>
          <p:nvPr/>
        </p:nvGrpSpPr>
        <p:grpSpPr>
          <a:xfrm>
            <a:off x="412089" y="404314"/>
            <a:ext cx="3660948" cy="4338311"/>
            <a:chOff x="412100" y="404325"/>
            <a:chExt cx="2706001" cy="3206675"/>
          </a:xfrm>
        </p:grpSpPr>
        <p:sp>
          <p:nvSpPr>
            <p:cNvPr id="112" name="Google Shape;112;p22"/>
            <p:cNvSpPr/>
            <p:nvPr/>
          </p:nvSpPr>
          <p:spPr>
            <a:xfrm>
              <a:off x="412100" y="404325"/>
              <a:ext cx="2706000" cy="27138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22"/>
            <p:cNvSpPr/>
            <p:nvPr/>
          </p:nvSpPr>
          <p:spPr>
            <a:xfrm rot="10800000">
              <a:off x="2555301" y="3048200"/>
              <a:ext cx="562800" cy="5628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4" name="Google Shape;114;p22"/>
          <p:cNvSpPr txBox="1"/>
          <p:nvPr>
            <p:ph type="title"/>
          </p:nvPr>
        </p:nvSpPr>
        <p:spPr>
          <a:xfrm>
            <a:off x="628850" y="738000"/>
            <a:ext cx="3340500" cy="30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Nunito Sans"/>
              <a:buNone/>
              <a:defRPr b="1" sz="50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15" name="Google Shape;115;p22"/>
          <p:cNvSpPr txBox="1"/>
          <p:nvPr>
            <p:ph idx="2" type="title"/>
          </p:nvPr>
        </p:nvSpPr>
        <p:spPr>
          <a:xfrm>
            <a:off x="4613635" y="475575"/>
            <a:ext cx="4045200" cy="194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50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16" name="Google Shape;116;p22"/>
          <p:cNvSpPr txBox="1"/>
          <p:nvPr>
            <p:ph idx="1" type="subTitle"/>
          </p:nvPr>
        </p:nvSpPr>
        <p:spPr>
          <a:xfrm>
            <a:off x="4613635" y="2424064"/>
            <a:ext cx="4045200" cy="2364000"/>
          </a:xfrm>
          <a:prstGeom prst="rect">
            <a:avLst/>
          </a:prstGeom>
        </p:spPr>
        <p:txBody>
          <a:bodyPr anchorCtr="0" anchor="t" bIns="91425" lIns="90000" spcFirstLastPara="1" rIns="91425" wrap="square" tIns="9000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30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3 1 1 1">
  <p:cSld name="CUSTOM_4_1_1_1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3"/>
          <p:cNvSpPr txBox="1"/>
          <p:nvPr>
            <p:ph type="title"/>
          </p:nvPr>
        </p:nvSpPr>
        <p:spPr>
          <a:xfrm>
            <a:off x="628850" y="738000"/>
            <a:ext cx="3340500" cy="30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unito Sans"/>
              <a:buNone/>
              <a:defRPr b="1" sz="5000">
                <a:latin typeface="Nunito Sans"/>
                <a:ea typeface="Nunito Sans"/>
                <a:cs typeface="Nunito Sans"/>
                <a:sym typeface="Nunito Sans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20" name="Google Shape;120;p23"/>
          <p:cNvSpPr txBox="1"/>
          <p:nvPr>
            <p:ph idx="2" type="title"/>
          </p:nvPr>
        </p:nvSpPr>
        <p:spPr>
          <a:xfrm>
            <a:off x="4613635" y="475575"/>
            <a:ext cx="4045200" cy="194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6295A"/>
              </a:buClr>
              <a:buSzPts val="5000"/>
              <a:buNone/>
              <a:defRPr sz="5000">
                <a:solidFill>
                  <a:srgbClr val="26295A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21" name="Google Shape;121;p23"/>
          <p:cNvSpPr txBox="1"/>
          <p:nvPr>
            <p:ph idx="1" type="subTitle"/>
          </p:nvPr>
        </p:nvSpPr>
        <p:spPr>
          <a:xfrm>
            <a:off x="4613635" y="2424064"/>
            <a:ext cx="4045200" cy="2364000"/>
          </a:xfrm>
          <a:prstGeom prst="rect">
            <a:avLst/>
          </a:prstGeom>
        </p:spPr>
        <p:txBody>
          <a:bodyPr anchorCtr="0" anchor="t" bIns="91425" lIns="90000" spcFirstLastPara="1" rIns="91425" wrap="square" tIns="9000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1" sz="3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4">
  <p:cSld name="CUSTOM_5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4"/>
          <p:cNvSpPr/>
          <p:nvPr>
            <p:ph idx="2" type="pic"/>
          </p:nvPr>
        </p:nvSpPr>
        <p:spPr>
          <a:xfrm>
            <a:off x="-100" y="-25"/>
            <a:ext cx="9144000" cy="5143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4 1">
  <p:cSld name="CUSTOM_5_1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5"/>
          <p:cNvSpPr/>
          <p:nvPr>
            <p:ph idx="2" type="pic"/>
          </p:nvPr>
        </p:nvSpPr>
        <p:spPr>
          <a:xfrm>
            <a:off x="-100" y="-25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26" name="Google Shape;126;p25"/>
          <p:cNvSpPr txBox="1"/>
          <p:nvPr>
            <p:ph type="ctrTitle"/>
          </p:nvPr>
        </p:nvSpPr>
        <p:spPr>
          <a:xfrm>
            <a:off x="311700" y="378850"/>
            <a:ext cx="8520600" cy="2418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0"/>
              <a:buFont typeface="Nunito Sans Black"/>
              <a:buNone/>
              <a:defRPr sz="8000">
                <a:solidFill>
                  <a:schemeClr val="dk2"/>
                </a:solidFill>
                <a:latin typeface="Nunito Sans Black"/>
                <a:ea typeface="Nunito Sans Black"/>
                <a:cs typeface="Nunito Sans Black"/>
                <a:sym typeface="Nunito Sans Black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 2">
  <p:cSld name="SECTION_TITLE_AND_DESCRIPTION_2">
    <p:bg>
      <p:bgPr>
        <a:solidFill>
          <a:schemeClr val="dk2"/>
        </a:solid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26295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26295A"/>
              </a:highlight>
            </a:endParaRPr>
          </a:p>
        </p:txBody>
      </p:sp>
      <p:sp>
        <p:nvSpPr>
          <p:cNvPr id="129" name="Google Shape;129;p26"/>
          <p:cNvSpPr txBox="1"/>
          <p:nvPr>
            <p:ph type="title"/>
          </p:nvPr>
        </p:nvSpPr>
        <p:spPr>
          <a:xfrm>
            <a:off x="265500" y="475575"/>
            <a:ext cx="4045200" cy="194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50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30" name="Google Shape;130;p26"/>
          <p:cNvSpPr txBox="1"/>
          <p:nvPr>
            <p:ph idx="1" type="subTitle"/>
          </p:nvPr>
        </p:nvSpPr>
        <p:spPr>
          <a:xfrm>
            <a:off x="265500" y="2424064"/>
            <a:ext cx="4045200" cy="2364000"/>
          </a:xfrm>
          <a:prstGeom prst="rect">
            <a:avLst/>
          </a:prstGeom>
        </p:spPr>
        <p:txBody>
          <a:bodyPr anchorCtr="0" anchor="t" bIns="91425" lIns="90000" spcFirstLastPara="1" rIns="91425" wrap="square" tIns="9000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1" sz="3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31" name="Google Shape;131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32" name="Google Shape;132;p26"/>
          <p:cNvSpPr/>
          <p:nvPr>
            <p:ph idx="2" type="pic"/>
          </p:nvPr>
        </p:nvSpPr>
        <p:spPr>
          <a:xfrm>
            <a:off x="4571900" y="-25"/>
            <a:ext cx="4572000" cy="5143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 2 1">
  <p:cSld name="SECTION_TITLE_AND_DESCRIPTION_2_1">
    <p:bg>
      <p:bgPr>
        <a:solidFill>
          <a:schemeClr val="dk1"/>
        </a:solid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7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26295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26295A"/>
              </a:highlight>
            </a:endParaRPr>
          </a:p>
        </p:txBody>
      </p:sp>
      <p:sp>
        <p:nvSpPr>
          <p:cNvPr id="135" name="Google Shape;135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36" name="Google Shape;136;p27"/>
          <p:cNvSpPr/>
          <p:nvPr>
            <p:ph idx="2" type="pic"/>
          </p:nvPr>
        </p:nvSpPr>
        <p:spPr>
          <a:xfrm>
            <a:off x="4571900" y="-25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37" name="Google Shape;137;p27"/>
          <p:cNvSpPr txBox="1"/>
          <p:nvPr>
            <p:ph type="title"/>
          </p:nvPr>
        </p:nvSpPr>
        <p:spPr>
          <a:xfrm>
            <a:off x="265500" y="475575"/>
            <a:ext cx="4045200" cy="194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None/>
              <a:defRPr sz="50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38" name="Google Shape;138;p27"/>
          <p:cNvSpPr txBox="1"/>
          <p:nvPr>
            <p:ph idx="1" type="subTitle"/>
          </p:nvPr>
        </p:nvSpPr>
        <p:spPr>
          <a:xfrm>
            <a:off x="265500" y="2424064"/>
            <a:ext cx="4045200" cy="2364000"/>
          </a:xfrm>
          <a:prstGeom prst="rect">
            <a:avLst/>
          </a:prstGeom>
        </p:spPr>
        <p:txBody>
          <a:bodyPr anchorCtr="0" anchor="t" bIns="91425" lIns="90000" spcFirstLastPara="1" rIns="91425" wrap="square" tIns="9000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1" sz="3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 2 2">
  <p:cSld name="SECTION_TITLE_AND_DESCRIPTION_2_2">
    <p:bg>
      <p:bgPr>
        <a:solidFill>
          <a:schemeClr val="dk2"/>
        </a:solid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8"/>
          <p:cNvSpPr txBox="1"/>
          <p:nvPr>
            <p:ph idx="1" type="subTitle"/>
          </p:nvPr>
        </p:nvSpPr>
        <p:spPr>
          <a:xfrm>
            <a:off x="6339300" y="385075"/>
            <a:ext cx="2468400" cy="4405800"/>
          </a:xfrm>
          <a:prstGeom prst="rect">
            <a:avLst/>
          </a:prstGeom>
        </p:spPr>
        <p:txBody>
          <a:bodyPr anchorCtr="0" anchor="t" bIns="91425" lIns="90000" spcFirstLastPara="1" rIns="91425" wrap="square" tIns="9000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1" sz="3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41" name="Google Shape;141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42" name="Google Shape;142;p28"/>
          <p:cNvSpPr/>
          <p:nvPr>
            <p:ph idx="2" type="pic"/>
          </p:nvPr>
        </p:nvSpPr>
        <p:spPr>
          <a:xfrm>
            <a:off x="0" y="-25"/>
            <a:ext cx="6096000" cy="5143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 2 2 1">
  <p:cSld name="SECTION_TITLE_AND_DESCRIPTION_2_2_1">
    <p:bg>
      <p:bgPr>
        <a:solidFill>
          <a:schemeClr val="dk1"/>
        </a:solid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9"/>
          <p:cNvSpPr txBox="1"/>
          <p:nvPr>
            <p:ph idx="1" type="subTitle"/>
          </p:nvPr>
        </p:nvSpPr>
        <p:spPr>
          <a:xfrm>
            <a:off x="6339300" y="385075"/>
            <a:ext cx="2468400" cy="4405800"/>
          </a:xfrm>
          <a:prstGeom prst="rect">
            <a:avLst/>
          </a:prstGeom>
        </p:spPr>
        <p:txBody>
          <a:bodyPr anchorCtr="0" anchor="t" bIns="91425" lIns="90000" spcFirstLastPara="1" rIns="91425" wrap="square" tIns="9000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1" sz="3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45" name="Google Shape;145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46" name="Google Shape;146;p29"/>
          <p:cNvSpPr/>
          <p:nvPr>
            <p:ph idx="2" type="pic"/>
          </p:nvPr>
        </p:nvSpPr>
        <p:spPr>
          <a:xfrm>
            <a:off x="0" y="-25"/>
            <a:ext cx="6096000" cy="5143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282850"/>
            <a:ext cx="8520600" cy="811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5A929"/>
              </a:buClr>
              <a:buSzPts val="4100"/>
              <a:buFont typeface="Nunito Sans Black"/>
              <a:buNone/>
              <a:defRPr sz="4100">
                <a:solidFill>
                  <a:srgbClr val="45A929"/>
                </a:solidFill>
                <a:latin typeface="Nunito Sans Black"/>
                <a:ea typeface="Nunito Sans Black"/>
                <a:cs typeface="Nunito Sans Black"/>
                <a:sym typeface="Nunito Sans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8" name="Google Shape;8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0000" spcFirstLastPara="1" rIns="91425" wrap="square" tIns="90000">
            <a:normAutofit/>
          </a:bodyPr>
          <a:lstStyle>
            <a:lvl1pPr indent="-419100" lvl="0" marL="457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Nunito Sans"/>
              <a:buChar char="■"/>
              <a:defRPr sz="3000">
                <a:solidFill>
                  <a:schemeClr val="lt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indent="-4191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Sans"/>
              <a:buChar char="■"/>
              <a:defRPr sz="3000">
                <a:solidFill>
                  <a:schemeClr val="lt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indent="-419100" lvl="2" marL="1371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Nunito Sans"/>
              <a:buChar char="■"/>
              <a:defRPr sz="3000">
                <a:solidFill>
                  <a:schemeClr val="lt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indent="-4191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Sans"/>
              <a:buChar char="■"/>
              <a:defRPr sz="3000">
                <a:solidFill>
                  <a:schemeClr val="lt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indent="-419100" lvl="4" marL="22860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Nunito Sans"/>
              <a:buChar char="■"/>
              <a:defRPr sz="3000">
                <a:solidFill>
                  <a:schemeClr val="lt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indent="-4191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Sans"/>
              <a:buChar char="■"/>
              <a:defRPr sz="3000">
                <a:solidFill>
                  <a:schemeClr val="lt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indent="-419100" lvl="6" marL="32004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Nunito Sans"/>
              <a:buChar char="■"/>
              <a:defRPr sz="3000">
                <a:solidFill>
                  <a:schemeClr val="lt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indent="-4191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Sans"/>
              <a:buChar char="■"/>
              <a:defRPr sz="3000">
                <a:solidFill>
                  <a:schemeClr val="lt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indent="-419100" lvl="8" marL="4114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Nunito Sans"/>
              <a:buChar char="■"/>
              <a:defRPr sz="3000">
                <a:solidFill>
                  <a:schemeClr val="lt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86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rand refresh">
  <a:themeElements>
    <a:clrScheme name="Simple Light">
      <a:dk1>
        <a:srgbClr val="141464"/>
      </a:dk1>
      <a:lt1>
        <a:srgbClr val="FFFFFF"/>
      </a:lt1>
      <a:dk2>
        <a:srgbClr val="45A929"/>
      </a:dk2>
      <a:lt2>
        <a:srgbClr val="434343"/>
      </a:lt2>
      <a:accent1>
        <a:srgbClr val="26295A"/>
      </a:accent1>
      <a:accent2>
        <a:srgbClr val="45A929"/>
      </a:accent2>
      <a:accent3>
        <a:srgbClr val="434343"/>
      </a:accent3>
      <a:accent4>
        <a:srgbClr val="F3F3F3"/>
      </a:accent4>
      <a:accent5>
        <a:srgbClr val="FFFFFF"/>
      </a:accent5>
      <a:accent6>
        <a:srgbClr val="999999"/>
      </a:accent6>
      <a:hlink>
        <a:srgbClr val="666666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