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sldIdLst>
    <p:sldId id="256" r:id="rId3"/>
    <p:sldId id="317" r:id="rId4"/>
    <p:sldId id="268" r:id="rId5"/>
    <p:sldId id="314" r:id="rId6"/>
    <p:sldId id="257" r:id="rId7"/>
    <p:sldId id="258" r:id="rId8"/>
    <p:sldId id="259" r:id="rId9"/>
    <p:sldId id="316" r:id="rId10"/>
    <p:sldId id="269" r:id="rId11"/>
    <p:sldId id="271" r:id="rId12"/>
    <p:sldId id="272" r:id="rId13"/>
    <p:sldId id="275" r:id="rId14"/>
    <p:sldId id="266" r:id="rId15"/>
    <p:sldId id="315" r:id="rId16"/>
    <p:sldId id="273" r:id="rId17"/>
    <p:sldId id="270" r:id="rId18"/>
    <p:sldId id="267" r:id="rId19"/>
    <p:sldId id="264" r:id="rId20"/>
    <p:sldId id="260" r:id="rId21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51913-E64F-43CB-83EC-84B0B8E76A5B}" v="84" dt="2025-09-25T16:27:00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 Worrall" userId="509f3d65b1423799" providerId="LiveId" clId="{E5540D66-4F89-465B-BCEF-EE2473E0B676}"/>
    <pc:docChg chg="undo custSel addSld delSld modSld sldOrd">
      <pc:chgData name="Steph Worrall" userId="509f3d65b1423799" providerId="LiveId" clId="{E5540D66-4F89-465B-BCEF-EE2473E0B676}" dt="2025-09-25T19:08:09.836" v="637" actId="1036"/>
      <pc:docMkLst>
        <pc:docMk/>
      </pc:docMkLst>
      <pc:sldChg chg="addSp delSp modSp mod">
        <pc:chgData name="Steph Worrall" userId="509f3d65b1423799" providerId="LiveId" clId="{E5540D66-4F89-465B-BCEF-EE2473E0B676}" dt="2025-09-25T15:22:05.980" v="125" actId="21"/>
        <pc:sldMkLst>
          <pc:docMk/>
          <pc:sldMk cId="619601054" sldId="259"/>
        </pc:sldMkLst>
        <pc:picChg chg="add del mod">
          <ac:chgData name="Steph Worrall" userId="509f3d65b1423799" providerId="LiveId" clId="{E5540D66-4F89-465B-BCEF-EE2473E0B676}" dt="2025-09-25T15:22:05.980" v="125" actId="21"/>
          <ac:picMkLst>
            <pc:docMk/>
            <pc:sldMk cId="619601054" sldId="259"/>
            <ac:picMk id="5" creationId="{2149ADB0-F144-7D5F-7CBE-7EE6E7989D83}"/>
          </ac:picMkLst>
        </pc:picChg>
      </pc:sldChg>
      <pc:sldChg chg="ord">
        <pc:chgData name="Steph Worrall" userId="509f3d65b1423799" providerId="LiveId" clId="{E5540D66-4F89-465B-BCEF-EE2473E0B676}" dt="2025-09-25T16:05:27.144" v="440"/>
        <pc:sldMkLst>
          <pc:docMk/>
          <pc:sldMk cId="2303506731" sldId="260"/>
        </pc:sldMkLst>
      </pc:sldChg>
      <pc:sldChg chg="ord">
        <pc:chgData name="Steph Worrall" userId="509f3d65b1423799" providerId="LiveId" clId="{E5540D66-4F89-465B-BCEF-EE2473E0B676}" dt="2025-09-25T16:26:18.112" v="609"/>
        <pc:sldMkLst>
          <pc:docMk/>
          <pc:sldMk cId="2441826331" sldId="261"/>
        </pc:sldMkLst>
      </pc:sldChg>
      <pc:sldChg chg="del">
        <pc:chgData name="Steph Worrall" userId="509f3d65b1423799" providerId="LiveId" clId="{E5540D66-4F89-465B-BCEF-EE2473E0B676}" dt="2025-09-25T15:23:46.492" v="140" actId="47"/>
        <pc:sldMkLst>
          <pc:docMk/>
          <pc:sldMk cId="5184062" sldId="262"/>
        </pc:sldMkLst>
      </pc:sldChg>
      <pc:sldChg chg="del">
        <pc:chgData name="Steph Worrall" userId="509f3d65b1423799" providerId="LiveId" clId="{E5540D66-4F89-465B-BCEF-EE2473E0B676}" dt="2025-09-25T15:23:41.974" v="139" actId="47"/>
        <pc:sldMkLst>
          <pc:docMk/>
          <pc:sldMk cId="4190135265" sldId="263"/>
        </pc:sldMkLst>
      </pc:sldChg>
      <pc:sldChg chg="addSp modSp mod ord">
        <pc:chgData name="Steph Worrall" userId="509f3d65b1423799" providerId="LiveId" clId="{E5540D66-4F89-465B-BCEF-EE2473E0B676}" dt="2025-09-25T15:49:02.073" v="201"/>
        <pc:sldMkLst>
          <pc:docMk/>
          <pc:sldMk cId="1380893563" sldId="264"/>
        </pc:sldMkLst>
        <pc:picChg chg="add mod">
          <ac:chgData name="Steph Worrall" userId="509f3d65b1423799" providerId="LiveId" clId="{E5540D66-4F89-465B-BCEF-EE2473E0B676}" dt="2025-09-25T15:23:12.465" v="137" actId="1037"/>
          <ac:picMkLst>
            <pc:docMk/>
            <pc:sldMk cId="1380893563" sldId="264"/>
            <ac:picMk id="4" creationId="{84E86E46-CCF6-50CF-06A6-59AD662004A4}"/>
          </ac:picMkLst>
        </pc:picChg>
      </pc:sldChg>
      <pc:sldChg chg="del">
        <pc:chgData name="Steph Worrall" userId="509f3d65b1423799" providerId="LiveId" clId="{E5540D66-4F89-465B-BCEF-EE2473E0B676}" dt="2025-09-25T15:23:36.801" v="138" actId="47"/>
        <pc:sldMkLst>
          <pc:docMk/>
          <pc:sldMk cId="2509750167" sldId="265"/>
        </pc:sldMkLst>
      </pc:sldChg>
      <pc:sldChg chg="addSp delSp modSp add mod ord">
        <pc:chgData name="Steph Worrall" userId="509f3d65b1423799" providerId="LiveId" clId="{E5540D66-4F89-465B-BCEF-EE2473E0B676}" dt="2025-09-25T16:16:49.740" v="517" actId="1076"/>
        <pc:sldMkLst>
          <pc:docMk/>
          <pc:sldMk cId="553227262" sldId="266"/>
        </pc:sldMkLst>
        <pc:spChg chg="mod">
          <ac:chgData name="Steph Worrall" userId="509f3d65b1423799" providerId="LiveId" clId="{E5540D66-4F89-465B-BCEF-EE2473E0B676}" dt="2025-09-24T19:38:45.147" v="4" actId="14100"/>
          <ac:spMkLst>
            <pc:docMk/>
            <pc:sldMk cId="553227262" sldId="266"/>
            <ac:spMk id="4" creationId="{DFCF1EE2-EF18-E1E1-F7A4-07464E7DF4E8}"/>
          </ac:spMkLst>
        </pc:spChg>
        <pc:picChg chg="add mod ord">
          <ac:chgData name="Steph Worrall" userId="509f3d65b1423799" providerId="LiveId" clId="{E5540D66-4F89-465B-BCEF-EE2473E0B676}" dt="2025-09-25T16:16:09.548" v="515" actId="1036"/>
          <ac:picMkLst>
            <pc:docMk/>
            <pc:sldMk cId="553227262" sldId="266"/>
            <ac:picMk id="3" creationId="{04E86DBA-201D-AF61-60A0-85985DEA0F31}"/>
          </ac:picMkLst>
        </pc:picChg>
        <pc:picChg chg="add del mod ord">
          <ac:chgData name="Steph Worrall" userId="509f3d65b1423799" providerId="LiveId" clId="{E5540D66-4F89-465B-BCEF-EE2473E0B676}" dt="2025-09-25T14:45:24.459" v="65" actId="478"/>
          <ac:picMkLst>
            <pc:docMk/>
            <pc:sldMk cId="553227262" sldId="266"/>
            <ac:picMk id="6" creationId="{BC4CFC7D-A4AE-5536-792C-E9D6FC043B10}"/>
          </ac:picMkLst>
        </pc:picChg>
        <pc:picChg chg="add mod">
          <ac:chgData name="Steph Worrall" userId="509f3d65b1423799" providerId="LiveId" clId="{E5540D66-4F89-465B-BCEF-EE2473E0B676}" dt="2025-09-25T16:16:49.740" v="517" actId="1076"/>
          <ac:picMkLst>
            <pc:docMk/>
            <pc:sldMk cId="553227262" sldId="266"/>
            <ac:picMk id="13" creationId="{2B8879CB-69A3-1518-6CAC-CB243CDCCCE3}"/>
          </ac:picMkLst>
        </pc:picChg>
      </pc:sldChg>
      <pc:sldChg chg="addSp modSp add mod">
        <pc:chgData name="Steph Worrall" userId="509f3d65b1423799" providerId="LiveId" clId="{E5540D66-4F89-465B-BCEF-EE2473E0B676}" dt="2025-09-25T15:48:43.390" v="199" actId="1076"/>
        <pc:sldMkLst>
          <pc:docMk/>
          <pc:sldMk cId="3337693065" sldId="267"/>
        </pc:sldMkLst>
        <pc:picChg chg="add mod">
          <ac:chgData name="Steph Worrall" userId="509f3d65b1423799" providerId="LiveId" clId="{E5540D66-4F89-465B-BCEF-EE2473E0B676}" dt="2025-09-25T15:48:43.390" v="199" actId="1076"/>
          <ac:picMkLst>
            <pc:docMk/>
            <pc:sldMk cId="3337693065" sldId="267"/>
            <ac:picMk id="6" creationId="{90B9B4CF-7C43-DA89-BBD6-E456F2462B98}"/>
          </ac:picMkLst>
        </pc:picChg>
        <pc:picChg chg="add mod">
          <ac:chgData name="Steph Worrall" userId="509f3d65b1423799" providerId="LiveId" clId="{E5540D66-4F89-465B-BCEF-EE2473E0B676}" dt="2025-09-25T15:48:28.179" v="198" actId="692"/>
          <ac:picMkLst>
            <pc:docMk/>
            <pc:sldMk cId="3337693065" sldId="267"/>
            <ac:picMk id="11" creationId="{FADB11FE-2BA0-D12A-5281-15AB36F906B6}"/>
          </ac:picMkLst>
        </pc:picChg>
      </pc:sldChg>
      <pc:sldChg chg="addSp modSp add mod ord">
        <pc:chgData name="Steph Worrall" userId="509f3d65b1423799" providerId="LiveId" clId="{E5540D66-4F89-465B-BCEF-EE2473E0B676}" dt="2025-09-25T16:26:14.816" v="607"/>
        <pc:sldMkLst>
          <pc:docMk/>
          <pc:sldMk cId="3953911120" sldId="268"/>
        </pc:sldMkLst>
        <pc:picChg chg="add mod ord">
          <ac:chgData name="Steph Worrall" userId="509f3d65b1423799" providerId="LiveId" clId="{E5540D66-4F89-465B-BCEF-EE2473E0B676}" dt="2025-09-25T16:02:11.834" v="431" actId="166"/>
          <ac:picMkLst>
            <pc:docMk/>
            <pc:sldMk cId="3953911120" sldId="268"/>
            <ac:picMk id="6" creationId="{B90045CD-124B-DA7A-0804-81507631DC97}"/>
          </ac:picMkLst>
        </pc:picChg>
        <pc:picChg chg="add mod ord">
          <ac:chgData name="Steph Worrall" userId="509f3d65b1423799" providerId="LiveId" clId="{E5540D66-4F89-465B-BCEF-EE2473E0B676}" dt="2025-09-25T16:02:30.189" v="432" actId="170"/>
          <ac:picMkLst>
            <pc:docMk/>
            <pc:sldMk cId="3953911120" sldId="268"/>
            <ac:picMk id="11" creationId="{C68195FC-3385-1166-30B4-AF0540AB778B}"/>
          </ac:picMkLst>
        </pc:picChg>
        <pc:picChg chg="add mod">
          <ac:chgData name="Steph Worrall" userId="509f3d65b1423799" providerId="LiveId" clId="{E5540D66-4F89-465B-BCEF-EE2473E0B676}" dt="2025-09-25T16:05:08.734" v="438" actId="14100"/>
          <ac:picMkLst>
            <pc:docMk/>
            <pc:sldMk cId="3953911120" sldId="268"/>
            <ac:picMk id="13" creationId="{8C1CD734-8B85-2E1C-01A9-D5DBEF72FAAC}"/>
          </ac:picMkLst>
        </pc:picChg>
        <pc:picChg chg="add mod ord">
          <ac:chgData name="Steph Worrall" userId="509f3d65b1423799" providerId="LiveId" clId="{E5540D66-4F89-465B-BCEF-EE2473E0B676}" dt="2025-09-25T16:05:01.361" v="437" actId="14100"/>
          <ac:picMkLst>
            <pc:docMk/>
            <pc:sldMk cId="3953911120" sldId="268"/>
            <ac:picMk id="15" creationId="{4B454560-B769-71F3-2BD7-7F4994696581}"/>
          </ac:picMkLst>
        </pc:picChg>
      </pc:sldChg>
      <pc:sldChg chg="add ord">
        <pc:chgData name="Steph Worrall" userId="509f3d65b1423799" providerId="LiveId" clId="{E5540D66-4F89-465B-BCEF-EE2473E0B676}" dt="2025-09-25T15:49:19.993" v="203"/>
        <pc:sldMkLst>
          <pc:docMk/>
          <pc:sldMk cId="1039104749" sldId="269"/>
        </pc:sldMkLst>
      </pc:sldChg>
      <pc:sldChg chg="addSp modSp add mod ord">
        <pc:chgData name="Steph Worrall" userId="509f3d65b1423799" providerId="LiveId" clId="{E5540D66-4F89-465B-BCEF-EE2473E0B676}" dt="2025-09-25T19:08:09.836" v="637" actId="1036"/>
        <pc:sldMkLst>
          <pc:docMk/>
          <pc:sldMk cId="877376248" sldId="270"/>
        </pc:sldMkLst>
        <pc:spChg chg="mod">
          <ac:chgData name="Steph Worrall" userId="509f3d65b1423799" providerId="LiveId" clId="{E5540D66-4F89-465B-BCEF-EE2473E0B676}" dt="2025-09-25T19:08:09.836" v="637" actId="1036"/>
          <ac:spMkLst>
            <pc:docMk/>
            <pc:sldMk cId="877376248" sldId="270"/>
            <ac:spMk id="4" creationId="{DFCF1EE2-EF18-E1E1-F7A4-07464E7DF4E8}"/>
          </ac:spMkLst>
        </pc:spChg>
        <pc:picChg chg="mod">
          <ac:chgData name="Steph Worrall" userId="509f3d65b1423799" providerId="LiveId" clId="{E5540D66-4F89-465B-BCEF-EE2473E0B676}" dt="2025-09-25T16:24:13.738" v="599" actId="1076"/>
          <ac:picMkLst>
            <pc:docMk/>
            <pc:sldMk cId="877376248" sldId="270"/>
            <ac:picMk id="3" creationId="{C5363D88-5DE7-369E-2A74-DA9C68C2D150}"/>
          </ac:picMkLst>
        </pc:picChg>
        <pc:picChg chg="add mod">
          <ac:chgData name="Steph Worrall" userId="509f3d65b1423799" providerId="LiveId" clId="{E5540D66-4F89-465B-BCEF-EE2473E0B676}" dt="2025-09-25T16:24:25.501" v="603" actId="14100"/>
          <ac:picMkLst>
            <pc:docMk/>
            <pc:sldMk cId="877376248" sldId="270"/>
            <ac:picMk id="5" creationId="{BDF09054-D82A-3B93-E747-139D10CAA286}"/>
          </ac:picMkLst>
        </pc:picChg>
      </pc:sldChg>
      <pc:sldChg chg="addSp modSp add mod">
        <pc:chgData name="Steph Worrall" userId="509f3d65b1423799" providerId="LiveId" clId="{E5540D66-4F89-465B-BCEF-EE2473E0B676}" dt="2025-09-25T19:07:38.443" v="635" actId="1037"/>
        <pc:sldMkLst>
          <pc:docMk/>
          <pc:sldMk cId="3674152491" sldId="271"/>
        </pc:sldMkLst>
        <pc:spChg chg="add mod">
          <ac:chgData name="Steph Worrall" userId="509f3d65b1423799" providerId="LiveId" clId="{E5540D66-4F89-465B-BCEF-EE2473E0B676}" dt="2025-09-25T19:07:38.443" v="635" actId="1037"/>
          <ac:spMkLst>
            <pc:docMk/>
            <pc:sldMk cId="3674152491" sldId="271"/>
            <ac:spMk id="2" creationId="{B8E63B78-126C-8849-28B3-BDD5EC5D7F64}"/>
          </ac:spMkLst>
        </pc:spChg>
        <pc:spChg chg="mod">
          <ac:chgData name="Steph Worrall" userId="509f3d65b1423799" providerId="LiveId" clId="{E5540D66-4F89-465B-BCEF-EE2473E0B676}" dt="2025-09-25T19:07:26.132" v="611" actId="14100"/>
          <ac:spMkLst>
            <pc:docMk/>
            <pc:sldMk cId="3674152491" sldId="271"/>
            <ac:spMk id="4" creationId="{DFCF1EE2-EF18-E1E1-F7A4-07464E7DF4E8}"/>
          </ac:spMkLst>
        </pc:spChg>
        <pc:picChg chg="mod">
          <ac:chgData name="Steph Worrall" userId="509f3d65b1423799" providerId="LiveId" clId="{E5540D66-4F89-465B-BCEF-EE2473E0B676}" dt="2025-09-25T15:51:54.695" v="267" actId="692"/>
          <ac:picMkLst>
            <pc:docMk/>
            <pc:sldMk cId="3674152491" sldId="271"/>
            <ac:picMk id="5" creationId="{C994A20C-E0F8-253B-9D2C-BA1A48C9BC99}"/>
          </ac:picMkLst>
        </pc:picChg>
      </pc:sldChg>
      <pc:sldChg chg="addSp modSp add mod">
        <pc:chgData name="Steph Worrall" userId="509f3d65b1423799" providerId="LiveId" clId="{E5540D66-4F89-465B-BCEF-EE2473E0B676}" dt="2025-09-25T16:08:31.987" v="490"/>
        <pc:sldMkLst>
          <pc:docMk/>
          <pc:sldMk cId="2344250484" sldId="272"/>
        </pc:sldMkLst>
        <pc:picChg chg="add mod">
          <ac:chgData name="Steph Worrall" userId="509f3d65b1423799" providerId="LiveId" clId="{E5540D66-4F89-465B-BCEF-EE2473E0B676}" dt="2025-09-25T16:08:31.987" v="490"/>
          <ac:picMkLst>
            <pc:docMk/>
            <pc:sldMk cId="2344250484" sldId="272"/>
            <ac:picMk id="6" creationId="{96488FA9-11A2-041F-9201-BB252A63D36F}"/>
          </ac:picMkLst>
        </pc:picChg>
        <pc:picChg chg="add mod">
          <ac:chgData name="Steph Worrall" userId="509f3d65b1423799" providerId="LiveId" clId="{E5540D66-4F89-465B-BCEF-EE2473E0B676}" dt="2025-09-25T15:52:24.695" v="287" actId="692"/>
          <ac:picMkLst>
            <pc:docMk/>
            <pc:sldMk cId="2344250484" sldId="272"/>
            <ac:picMk id="11" creationId="{065E8EE8-A55E-31A7-5A48-0C87DBEDD287}"/>
          </ac:picMkLst>
        </pc:picChg>
      </pc:sldChg>
      <pc:sldChg chg="addSp delSp modSp add del mod">
        <pc:chgData name="Steph Worrall" userId="509f3d65b1423799" providerId="LiveId" clId="{E5540D66-4F89-465B-BCEF-EE2473E0B676}" dt="2025-09-25T16:24:02.604" v="596" actId="688"/>
        <pc:sldMkLst>
          <pc:docMk/>
          <pc:sldMk cId="2453918442" sldId="273"/>
        </pc:sldMkLst>
        <pc:picChg chg="del">
          <ac:chgData name="Steph Worrall" userId="509f3d65b1423799" providerId="LiveId" clId="{E5540D66-4F89-465B-BCEF-EE2473E0B676}" dt="2025-09-25T14:40:08.060" v="29" actId="478"/>
          <ac:picMkLst>
            <pc:docMk/>
            <pc:sldMk cId="2453918442" sldId="273"/>
            <ac:picMk id="6" creationId="{96488FA9-11A2-041F-9201-BB252A63D36F}"/>
          </ac:picMkLst>
        </pc:picChg>
        <pc:picChg chg="add del mod">
          <ac:chgData name="Steph Worrall" userId="509f3d65b1423799" providerId="LiveId" clId="{E5540D66-4F89-465B-BCEF-EE2473E0B676}" dt="2025-09-25T14:53:59.958" v="97" actId="478"/>
          <ac:picMkLst>
            <pc:docMk/>
            <pc:sldMk cId="2453918442" sldId="273"/>
            <ac:picMk id="10" creationId="{CBBCAA36-CC07-3F22-99A1-E95718A4B46B}"/>
          </ac:picMkLst>
        </pc:picChg>
        <pc:picChg chg="del">
          <ac:chgData name="Steph Worrall" userId="509f3d65b1423799" providerId="LiveId" clId="{E5540D66-4F89-465B-BCEF-EE2473E0B676}" dt="2025-09-25T14:40:09.158" v="30" actId="478"/>
          <ac:picMkLst>
            <pc:docMk/>
            <pc:sldMk cId="2453918442" sldId="273"/>
            <ac:picMk id="11" creationId="{065E8EE8-A55E-31A7-5A48-0C87DBEDD287}"/>
          </ac:picMkLst>
        </pc:picChg>
        <pc:picChg chg="add mod">
          <ac:chgData name="Steph Worrall" userId="509f3d65b1423799" providerId="LiveId" clId="{E5540D66-4F89-465B-BCEF-EE2473E0B676}" dt="2025-09-25T16:18:05.847" v="550" actId="1035"/>
          <ac:picMkLst>
            <pc:docMk/>
            <pc:sldMk cId="2453918442" sldId="273"/>
            <ac:picMk id="13" creationId="{E3A10E8A-2B67-47D6-9258-891765053700}"/>
          </ac:picMkLst>
        </pc:picChg>
        <pc:picChg chg="add mod">
          <ac:chgData name="Steph Worrall" userId="509f3d65b1423799" providerId="LiveId" clId="{E5540D66-4F89-465B-BCEF-EE2473E0B676}" dt="2025-09-25T16:24:02.604" v="596" actId="688"/>
          <ac:picMkLst>
            <pc:docMk/>
            <pc:sldMk cId="2453918442" sldId="273"/>
            <ac:picMk id="15" creationId="{BAA022D0-3B74-16CF-4717-23F6FAB53300}"/>
          </ac:picMkLst>
        </pc:picChg>
      </pc:sldChg>
      <pc:sldChg chg="addSp delSp modSp add del mod">
        <pc:chgData name="Steph Worrall" userId="509f3d65b1423799" providerId="LiveId" clId="{E5540D66-4F89-465B-BCEF-EE2473E0B676}" dt="2025-09-25T15:00:15.813" v="110" actId="47"/>
        <pc:sldMkLst>
          <pc:docMk/>
          <pc:sldMk cId="4005166136" sldId="274"/>
        </pc:sldMkLst>
        <pc:picChg chg="add del mod ord">
          <ac:chgData name="Steph Worrall" userId="509f3d65b1423799" providerId="LiveId" clId="{E5540D66-4F89-465B-BCEF-EE2473E0B676}" dt="2025-09-25T15:00:10.641" v="109" actId="478"/>
          <ac:picMkLst>
            <pc:docMk/>
            <pc:sldMk cId="4005166136" sldId="274"/>
            <ac:picMk id="6" creationId="{E24F9EC2-4029-4FD6-EB37-BFE20934ECE1}"/>
          </ac:picMkLst>
        </pc:picChg>
        <pc:picChg chg="add mod">
          <ac:chgData name="Steph Worrall" userId="509f3d65b1423799" providerId="LiveId" clId="{E5540D66-4F89-465B-BCEF-EE2473E0B676}" dt="2025-09-25T14:49:10.725" v="92" actId="1076"/>
          <ac:picMkLst>
            <pc:docMk/>
            <pc:sldMk cId="4005166136" sldId="274"/>
            <ac:picMk id="11" creationId="{ADC8E2A2-2BC3-2CCE-1537-2C62357C1651}"/>
          </ac:picMkLst>
        </pc:picChg>
      </pc:sldChg>
      <pc:sldChg chg="addSp modSp add mod">
        <pc:chgData name="Steph Worrall" userId="509f3d65b1423799" providerId="LiveId" clId="{E5540D66-4F89-465B-BCEF-EE2473E0B676}" dt="2025-09-25T15:52:44.274" v="305" actId="692"/>
        <pc:sldMkLst>
          <pc:docMk/>
          <pc:sldMk cId="3395209143" sldId="275"/>
        </pc:sldMkLst>
        <pc:spChg chg="add mod">
          <ac:chgData name="Steph Worrall" userId="509f3d65b1423799" providerId="LiveId" clId="{E5540D66-4F89-465B-BCEF-EE2473E0B676}" dt="2025-09-25T14:42:15.130" v="43" actId="1582"/>
          <ac:spMkLst>
            <pc:docMk/>
            <pc:sldMk cId="3395209143" sldId="275"/>
            <ac:spMk id="10" creationId="{179AFCEB-BFEC-7FE9-802F-4F42C3C17E72}"/>
          </ac:spMkLst>
        </pc:spChg>
        <pc:picChg chg="add mod">
          <ac:chgData name="Steph Worrall" userId="509f3d65b1423799" providerId="LiveId" clId="{E5540D66-4F89-465B-BCEF-EE2473E0B676}" dt="2025-09-25T15:52:44.274" v="305" actId="692"/>
          <ac:picMkLst>
            <pc:docMk/>
            <pc:sldMk cId="3395209143" sldId="275"/>
            <ac:picMk id="6" creationId="{9668010D-C876-6D2E-7AD3-A980E467EEB2}"/>
          </ac:picMkLst>
        </pc:picChg>
      </pc:sldChg>
      <pc:sldChg chg="add del setBg">
        <pc:chgData name="Steph Worrall" userId="509f3d65b1423799" providerId="LiveId" clId="{E5540D66-4F89-465B-BCEF-EE2473E0B676}" dt="2025-09-25T15:10:00.277" v="119"/>
        <pc:sldMkLst>
          <pc:docMk/>
          <pc:sldMk cId="3754887266" sldId="314"/>
        </pc:sldMkLst>
      </pc:sldChg>
      <pc:sldChg chg="addSp delSp modSp add mod">
        <pc:chgData name="Steph Worrall" userId="509f3d65b1423799" providerId="LiveId" clId="{E5540D66-4F89-465B-BCEF-EE2473E0B676}" dt="2025-09-25T16:22:59.837" v="595" actId="1076"/>
        <pc:sldMkLst>
          <pc:docMk/>
          <pc:sldMk cId="3251347533" sldId="315"/>
        </pc:sldMkLst>
        <pc:spChg chg="mod">
          <ac:chgData name="Steph Worrall" userId="509f3d65b1423799" providerId="LiveId" clId="{E5540D66-4F89-465B-BCEF-EE2473E0B676}" dt="2025-09-25T16:22:42.595" v="592" actId="14100"/>
          <ac:spMkLst>
            <pc:docMk/>
            <pc:sldMk cId="3251347533" sldId="315"/>
            <ac:spMk id="4" creationId="{DFCF1EE2-EF18-E1E1-F7A4-07464E7DF4E8}"/>
          </ac:spMkLst>
        </pc:spChg>
        <pc:picChg chg="del">
          <ac:chgData name="Steph Worrall" userId="509f3d65b1423799" providerId="LiveId" clId="{E5540D66-4F89-465B-BCEF-EE2473E0B676}" dt="2025-09-25T16:20:41.572" v="553" actId="478"/>
          <ac:picMkLst>
            <pc:docMk/>
            <pc:sldMk cId="3251347533" sldId="315"/>
            <ac:picMk id="3" creationId="{C5363D88-5DE7-369E-2A74-DA9C68C2D150}"/>
          </ac:picMkLst>
        </pc:picChg>
        <pc:picChg chg="del">
          <ac:chgData name="Steph Worrall" userId="509f3d65b1423799" providerId="LiveId" clId="{E5540D66-4F89-465B-BCEF-EE2473E0B676}" dt="2025-09-25T16:20:40.400" v="552" actId="478"/>
          <ac:picMkLst>
            <pc:docMk/>
            <pc:sldMk cId="3251347533" sldId="315"/>
            <ac:picMk id="5" creationId="{BDF09054-D82A-3B93-E747-139D10CAA286}"/>
          </ac:picMkLst>
        </pc:picChg>
        <pc:picChg chg="add mod ord">
          <ac:chgData name="Steph Worrall" userId="509f3d65b1423799" providerId="LiveId" clId="{E5540D66-4F89-465B-BCEF-EE2473E0B676}" dt="2025-09-25T16:22:59.837" v="595" actId="1076"/>
          <ac:picMkLst>
            <pc:docMk/>
            <pc:sldMk cId="3251347533" sldId="315"/>
            <ac:picMk id="6" creationId="{F3798479-1455-4A58-71E4-77478B6A785A}"/>
          </ac:picMkLst>
        </pc:picChg>
        <pc:picChg chg="add mod">
          <ac:chgData name="Steph Worrall" userId="509f3d65b1423799" providerId="LiveId" clId="{E5540D66-4F89-465B-BCEF-EE2473E0B676}" dt="2025-09-25T16:22:55.046" v="594" actId="1076"/>
          <ac:picMkLst>
            <pc:docMk/>
            <pc:sldMk cId="3251347533" sldId="315"/>
            <ac:picMk id="13" creationId="{1B32E8F5-3D8D-BE23-3488-1F1C344C7014}"/>
          </ac:picMkLst>
        </pc:picChg>
      </pc:sldChg>
      <pc:sldChg chg="add">
        <pc:chgData name="Steph Worrall" userId="509f3d65b1423799" providerId="LiveId" clId="{E5540D66-4F89-465B-BCEF-EE2473E0B676}" dt="2025-09-25T16:27:00.815" v="610"/>
        <pc:sldMkLst>
          <pc:docMk/>
          <pc:sldMk cId="1389141052" sldId="31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B335-DF63-2E20-2F68-E376FECAC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23248-B201-0491-5D90-1F03439ED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B06E7-EEE1-4406-AAB9-39AD081A8189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8F314-8A7F-FD40-9C6D-ABF7CA69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AD9AE-5FF7-5E7A-21EE-24F7493E3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C6BA0-43DA-42AB-846F-83BFE8EC5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25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41ABE-6E4E-A25C-A012-A91D6741B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491572-74C0-475F-CAC0-468AA8DBF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B993D-74D9-7692-1CA5-92C05EEC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7F354-C225-4176-8A58-833B3427EFD4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F589C-A670-23E0-6731-27E14299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F17E3-D61D-F0D0-7F51-565BA5D0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F27B-563F-4D17-8396-3DD5F8D7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90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5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3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2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3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6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5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3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1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500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8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67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0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2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302671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3" y="2302671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3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9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6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2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1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2" y="2152652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35" indent="0">
              <a:buNone/>
              <a:defRPr sz="1800"/>
            </a:lvl2pPr>
            <a:lvl3pPr marL="1371669" indent="0">
              <a:buNone/>
              <a:defRPr sz="1500"/>
            </a:lvl3pPr>
            <a:lvl4pPr marL="2057504" indent="0">
              <a:buNone/>
              <a:defRPr sz="1350"/>
            </a:lvl4pPr>
            <a:lvl5pPr marL="2743337" indent="0">
              <a:buNone/>
              <a:defRPr sz="1350"/>
            </a:lvl5pPr>
            <a:lvl6pPr marL="3429171" indent="0">
              <a:buNone/>
              <a:defRPr sz="1350"/>
            </a:lvl6pPr>
            <a:lvl7pPr marL="4115006" indent="0">
              <a:buNone/>
              <a:defRPr sz="1350"/>
            </a:lvl7pPr>
            <a:lvl8pPr marL="4800840" indent="0">
              <a:buNone/>
              <a:defRPr sz="1350"/>
            </a:lvl8pPr>
            <a:lvl9pPr marL="5486675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35" indent="0">
              <a:buNone/>
              <a:defRPr sz="1800"/>
            </a:lvl2pPr>
            <a:lvl3pPr marL="1371669" indent="0">
              <a:buNone/>
              <a:defRPr sz="1500"/>
            </a:lvl3pPr>
            <a:lvl4pPr marL="2057504" indent="0">
              <a:buNone/>
              <a:defRPr sz="1350"/>
            </a:lvl4pPr>
            <a:lvl5pPr marL="2743337" indent="0">
              <a:buNone/>
              <a:defRPr sz="1350"/>
            </a:lvl5pPr>
            <a:lvl6pPr marL="3429171" indent="0">
              <a:buNone/>
              <a:defRPr sz="1350"/>
            </a:lvl6pPr>
            <a:lvl7pPr marL="4115006" indent="0">
              <a:buNone/>
              <a:defRPr sz="1350"/>
            </a:lvl7pPr>
            <a:lvl8pPr marL="4800840" indent="0">
              <a:buNone/>
              <a:defRPr sz="1350"/>
            </a:lvl8pPr>
            <a:lvl9pPr marL="5486675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25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69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8777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8777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1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A80739-28F1-8FDC-0E78-C5924062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414A3-B056-6E0A-4AC4-EDA180679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E9C95-6DFA-26B5-3D07-0A581D35D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B06E7-EEE1-4406-AAB9-39AD081A8189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3BEAA-65B7-F7C5-8889-C7B695F0B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E72B4-8DB0-2C75-0746-0DAE360E3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C6BA0-43DA-42AB-846F-83BFE8EC5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42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3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685835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76" indent="-514376" algn="l" defTabSz="68583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81" indent="-428646" algn="l" defTabSz="685835" rtl="0" eaLnBrk="1" latinLnBrk="0" hangingPunct="1">
        <a:spcBef>
          <a:spcPct val="20000"/>
        </a:spcBef>
        <a:buFont typeface="Arial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86" indent="-342917" algn="l" defTabSz="685835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20" indent="-342917" algn="l" defTabSz="685835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255" indent="-342917" algn="l" defTabSz="685835" rtl="0" eaLnBrk="1" latinLnBrk="0" hangingPunct="1">
        <a:spcBef>
          <a:spcPct val="20000"/>
        </a:spcBef>
        <a:buFont typeface="Arial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2089" indent="-342917" algn="l" defTabSz="685835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685835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685835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685835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6858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911232-3D24-0E09-AD50-2D11A8FF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F028E8-6F26-8629-39D2-2A10EF35CC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4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80959D-B412-0F85-3CE6-5B6DF862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795E4F-754B-82FB-CFC1-10E7741BF7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1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-3" y="0"/>
            <a:ext cx="428627" cy="289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1" y="2895600"/>
            <a:ext cx="428627" cy="1953114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4760" y="4854198"/>
            <a:ext cx="423864" cy="1290771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4760" y="9412244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5" y="6144970"/>
            <a:ext cx="433389" cy="326727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15" name="Picture 14" descr="A collage of a person and a child&#10;&#10;AI-generated content may be incorrect.">
            <a:extLst>
              <a:ext uri="{FF2B5EF4-FFF2-40B4-BE49-F238E27FC236}">
                <a16:creationId xmlns:a16="http://schemas.microsoft.com/office/drawing/2014/main" id="{4B454560-B769-71F3-2BD7-7F4994696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7366129"/>
            <a:ext cx="11478848" cy="2910484"/>
          </a:xfrm>
          <a:prstGeom prst="rect">
            <a:avLst/>
          </a:prstGeom>
        </p:spPr>
      </p:pic>
      <p:pic>
        <p:nvPicPr>
          <p:cNvPr id="13" name="Picture 12" descr="A person in a green and yellow shirt&#10;&#10;AI-generated content may be incorrect.">
            <a:extLst>
              <a:ext uri="{FF2B5EF4-FFF2-40B4-BE49-F238E27FC236}">
                <a16:creationId xmlns:a16="http://schemas.microsoft.com/office/drawing/2014/main" id="{8C1CD734-8B85-2E1C-01A9-D5DBEF72F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3" y="5051771"/>
            <a:ext cx="7986348" cy="2646502"/>
          </a:xfrm>
          <a:prstGeom prst="rect">
            <a:avLst/>
          </a:prstGeom>
        </p:spPr>
      </p:pic>
      <p:pic>
        <p:nvPicPr>
          <p:cNvPr id="11" name="Picture 10" descr="A collage of two people&#10;&#10;AI-generated content may be incorrect.">
            <a:extLst>
              <a:ext uri="{FF2B5EF4-FFF2-40B4-BE49-F238E27FC236}">
                <a16:creationId xmlns:a16="http://schemas.microsoft.com/office/drawing/2014/main" id="{C68195FC-3385-1166-30B4-AF0540AB7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110" y="2457300"/>
            <a:ext cx="11746578" cy="2933428"/>
          </a:xfrm>
          <a:prstGeom prst="rect">
            <a:avLst/>
          </a:prstGeom>
        </p:spPr>
      </p:pic>
      <p:pic>
        <p:nvPicPr>
          <p:cNvPr id="6" name="Picture 5" descr="A person with short hair&#10;&#10;AI-generated content may be incorrect.">
            <a:extLst>
              <a:ext uri="{FF2B5EF4-FFF2-40B4-BE49-F238E27FC236}">
                <a16:creationId xmlns:a16="http://schemas.microsoft.com/office/drawing/2014/main" id="{B90045CD-124B-DA7A-0804-81507631D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7" y="17834"/>
            <a:ext cx="7986348" cy="269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2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52BCB2-DFBE-B1BC-ED62-E30056C2D871}"/>
              </a:ext>
            </a:extLst>
          </p:cNvPr>
          <p:cNvSpPr/>
          <p:nvPr/>
        </p:nvSpPr>
        <p:spPr>
          <a:xfrm>
            <a:off x="-1" y="0"/>
            <a:ext cx="348343" cy="6553347"/>
          </a:xfrm>
          <a:prstGeom prst="rect">
            <a:avLst/>
          </a:prstGeom>
          <a:solidFill>
            <a:srgbClr val="C3E1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038B9C-CBEC-A340-ACC4-42F71DABCB54}"/>
              </a:ext>
            </a:extLst>
          </p:cNvPr>
          <p:cNvSpPr/>
          <p:nvPr/>
        </p:nvSpPr>
        <p:spPr>
          <a:xfrm>
            <a:off x="0" y="2527888"/>
            <a:ext cx="195943" cy="6691527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7068C8-848A-3AC3-CA36-1AF4AD6F3AD0}"/>
              </a:ext>
            </a:extLst>
          </p:cNvPr>
          <p:cNvSpPr/>
          <p:nvPr/>
        </p:nvSpPr>
        <p:spPr>
          <a:xfrm>
            <a:off x="0" y="4330111"/>
            <a:ext cx="195943" cy="4692944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0CEF47-F9E3-B32D-3AA9-E8A35F91617F}"/>
              </a:ext>
            </a:extLst>
          </p:cNvPr>
          <p:cNvSpPr/>
          <p:nvPr/>
        </p:nvSpPr>
        <p:spPr>
          <a:xfrm>
            <a:off x="0" y="5594056"/>
            <a:ext cx="348341" cy="4692944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AD1649-B984-E3E5-5BCF-543F9100FFD4}"/>
              </a:ext>
            </a:extLst>
          </p:cNvPr>
          <p:cNvSpPr/>
          <p:nvPr/>
        </p:nvSpPr>
        <p:spPr>
          <a:xfrm>
            <a:off x="0" y="1765005"/>
            <a:ext cx="348341" cy="2832527"/>
          </a:xfrm>
          <a:prstGeom prst="rect">
            <a:avLst/>
          </a:prstGeom>
          <a:solidFill>
            <a:srgbClr val="489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77B40-3B23-252A-41B1-A12CA5C206A5}"/>
              </a:ext>
            </a:extLst>
          </p:cNvPr>
          <p:cNvSpPr txBox="1"/>
          <p:nvPr/>
        </p:nvSpPr>
        <p:spPr>
          <a:xfrm>
            <a:off x="2108200" y="1263945"/>
            <a:ext cx="14452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might think of Compassion International as a sponsorship organization. That is a beautiful part of what we do, but that one descriptor doesn’t capture the fullness of our mission. </a:t>
            </a:r>
            <a:b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in essence a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church-equipping, child and youth development ministry - committed to the local church and releasing children from poverty in Jesus’ name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b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is the heart of Compassion.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390C49-E534-F9D7-A980-2562576F1C6F}"/>
              </a:ext>
            </a:extLst>
          </p:cNvPr>
          <p:cNvSpPr txBox="1"/>
          <p:nvPr/>
        </p:nvSpPr>
        <p:spPr>
          <a:xfrm>
            <a:off x="9144000" y="8229600"/>
            <a:ext cx="789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Jimmy Mellado, Compassion International CEO</a:t>
            </a:r>
          </a:p>
        </p:txBody>
      </p:sp>
    </p:spTree>
    <p:extLst>
      <p:ext uri="{BB962C8B-B14F-4D97-AF65-F5344CB8AC3E}">
        <p14:creationId xmlns:p14="http://schemas.microsoft.com/office/powerpoint/2010/main" val="375488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BB18D4-507D-AD21-6367-F27418EC6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0757C-6372-DE70-BB1A-D7F63DE11E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6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990EA5-A19F-DBBA-AEA7-E09D4BA0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6B6E92-274C-5DFB-C798-F5CD5732C9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7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52A3EA-835E-B517-EC68-8BF1C3D7E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2EA09E-9C39-DD4C-F960-C6FCB6338F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-3" y="0"/>
            <a:ext cx="428627" cy="289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1" y="2895600"/>
            <a:ext cx="428627" cy="1953114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4760" y="4854198"/>
            <a:ext cx="423864" cy="1290771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4760" y="9412244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5" y="6144970"/>
            <a:ext cx="433389" cy="326727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15" name="Picture 14" descr="A collage of a person and a child&#10;&#10;AI-generated content may be incorrect.">
            <a:extLst>
              <a:ext uri="{FF2B5EF4-FFF2-40B4-BE49-F238E27FC236}">
                <a16:creationId xmlns:a16="http://schemas.microsoft.com/office/drawing/2014/main" id="{4B454560-B769-71F3-2BD7-7F4994696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7366129"/>
            <a:ext cx="11478848" cy="2910484"/>
          </a:xfrm>
          <a:prstGeom prst="rect">
            <a:avLst/>
          </a:prstGeom>
        </p:spPr>
      </p:pic>
      <p:pic>
        <p:nvPicPr>
          <p:cNvPr id="13" name="Picture 12" descr="A person in a green and yellow shirt&#10;&#10;AI-generated content may be incorrect.">
            <a:extLst>
              <a:ext uri="{FF2B5EF4-FFF2-40B4-BE49-F238E27FC236}">
                <a16:creationId xmlns:a16="http://schemas.microsoft.com/office/drawing/2014/main" id="{8C1CD734-8B85-2E1C-01A9-D5DBEF72F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3" y="5051771"/>
            <a:ext cx="7986348" cy="2646502"/>
          </a:xfrm>
          <a:prstGeom prst="rect">
            <a:avLst/>
          </a:prstGeom>
        </p:spPr>
      </p:pic>
      <p:pic>
        <p:nvPicPr>
          <p:cNvPr id="11" name="Picture 10" descr="A collage of two people&#10;&#10;AI-generated content may be incorrect.">
            <a:extLst>
              <a:ext uri="{FF2B5EF4-FFF2-40B4-BE49-F238E27FC236}">
                <a16:creationId xmlns:a16="http://schemas.microsoft.com/office/drawing/2014/main" id="{C68195FC-3385-1166-30B4-AF0540AB7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110" y="2457300"/>
            <a:ext cx="11746578" cy="2933428"/>
          </a:xfrm>
          <a:prstGeom prst="rect">
            <a:avLst/>
          </a:prstGeom>
        </p:spPr>
      </p:pic>
      <p:pic>
        <p:nvPicPr>
          <p:cNvPr id="6" name="Picture 5" descr="A person with short hair&#10;&#10;AI-generated content may be incorrect.">
            <a:extLst>
              <a:ext uri="{FF2B5EF4-FFF2-40B4-BE49-F238E27FC236}">
                <a16:creationId xmlns:a16="http://schemas.microsoft.com/office/drawing/2014/main" id="{B90045CD-124B-DA7A-0804-81507631D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7" y="17834"/>
            <a:ext cx="7986348" cy="269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4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1" y="-1"/>
            <a:ext cx="428627" cy="35776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-3" y="3577679"/>
            <a:ext cx="428625" cy="1577433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0" y="8292557"/>
            <a:ext cx="428622" cy="1994445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1" y="5155112"/>
            <a:ext cx="428627" cy="3137444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039104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CF1EE2-EF18-E1E1-F7A4-07464E7DF4E8}"/>
              </a:ext>
            </a:extLst>
          </p:cNvPr>
          <p:cNvSpPr/>
          <p:nvPr/>
        </p:nvSpPr>
        <p:spPr>
          <a:xfrm>
            <a:off x="428624" y="0"/>
            <a:ext cx="1785859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4FA68-E71C-78CD-DFFB-7D7B2B95BC79}"/>
              </a:ext>
            </a:extLst>
          </p:cNvPr>
          <p:cNvSpPr/>
          <p:nvPr/>
        </p:nvSpPr>
        <p:spPr>
          <a:xfrm>
            <a:off x="777" y="3791833"/>
            <a:ext cx="427848" cy="2703332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AD595-BD77-6BA4-096C-B7B7CEF8E1B1}"/>
              </a:ext>
            </a:extLst>
          </p:cNvPr>
          <p:cNvSpPr/>
          <p:nvPr/>
        </p:nvSpPr>
        <p:spPr>
          <a:xfrm>
            <a:off x="777" y="6495167"/>
            <a:ext cx="427848" cy="1895918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0D245-8D3C-C84B-A373-533384F53636}"/>
              </a:ext>
            </a:extLst>
          </p:cNvPr>
          <p:cNvSpPr/>
          <p:nvPr/>
        </p:nvSpPr>
        <p:spPr>
          <a:xfrm>
            <a:off x="777" y="8391085"/>
            <a:ext cx="427848" cy="1895918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41A384-8A9C-AB2E-5085-3B9EC2C5DBCE}"/>
              </a:ext>
            </a:extLst>
          </p:cNvPr>
          <p:cNvSpPr/>
          <p:nvPr/>
        </p:nvSpPr>
        <p:spPr>
          <a:xfrm>
            <a:off x="776" y="1"/>
            <a:ext cx="427850" cy="2647508"/>
          </a:xfrm>
          <a:prstGeom prst="rect">
            <a:avLst/>
          </a:prstGeom>
          <a:solidFill>
            <a:srgbClr val="C3E1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74D901-6916-D28A-D1D5-E104B2F64B0F}"/>
              </a:ext>
            </a:extLst>
          </p:cNvPr>
          <p:cNvSpPr/>
          <p:nvPr/>
        </p:nvSpPr>
        <p:spPr>
          <a:xfrm>
            <a:off x="778" y="2647508"/>
            <a:ext cx="427847" cy="1144322"/>
          </a:xfrm>
          <a:prstGeom prst="rect">
            <a:avLst/>
          </a:prstGeom>
          <a:solidFill>
            <a:srgbClr val="489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5" name="Picture 4" descr="A child standing in a grassy area&#10;&#10;AI-generated content may be incorrect.">
            <a:extLst>
              <a:ext uri="{FF2B5EF4-FFF2-40B4-BE49-F238E27FC236}">
                <a16:creationId xmlns:a16="http://schemas.microsoft.com/office/drawing/2014/main" id="{C994A20C-E0F8-253B-9D2C-BA1A48C9B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88" y="915153"/>
            <a:ext cx="5771212" cy="8598961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E63B78-126C-8849-28B3-BDD5EC5D7F64}"/>
              </a:ext>
            </a:extLst>
          </p:cNvPr>
          <p:cNvSpPr txBox="1"/>
          <p:nvPr/>
        </p:nvSpPr>
        <p:spPr>
          <a:xfrm>
            <a:off x="10713442" y="3091543"/>
            <a:ext cx="61613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FF00"/>
                </a:solidFill>
              </a:rPr>
              <a:t>Emily from Uganda</a:t>
            </a:r>
          </a:p>
          <a:p>
            <a:endParaRPr lang="en-GB" sz="5400" b="1" dirty="0">
              <a:solidFill>
                <a:srgbClr val="FFFF00"/>
              </a:solidFill>
            </a:endParaRPr>
          </a:p>
          <a:p>
            <a:r>
              <a:rPr lang="en-GB" sz="5400" b="1" dirty="0">
                <a:solidFill>
                  <a:srgbClr val="FFFF00"/>
                </a:solidFill>
              </a:rPr>
              <a:t>Age 8 (2014)</a:t>
            </a:r>
          </a:p>
        </p:txBody>
      </p:sp>
    </p:spTree>
    <p:extLst>
      <p:ext uri="{BB962C8B-B14F-4D97-AF65-F5344CB8AC3E}">
        <p14:creationId xmlns:p14="http://schemas.microsoft.com/office/powerpoint/2010/main" val="3674152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2" y="0"/>
            <a:ext cx="428625" cy="1692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2" y="1692156"/>
            <a:ext cx="428625" cy="3613758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2" y="5291576"/>
            <a:ext cx="428625" cy="1577433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2" y="6869009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3" y="7743765"/>
            <a:ext cx="428627" cy="254323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6" name="Picture 5" descr="A person and a young child&#10;&#10;AI-generated content may be incorrect.">
            <a:extLst>
              <a:ext uri="{FF2B5EF4-FFF2-40B4-BE49-F238E27FC236}">
                <a16:creationId xmlns:a16="http://schemas.microsoft.com/office/drawing/2014/main" id="{96488FA9-11A2-041F-9201-BB252A63D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8748">
            <a:off x="2120143" y="600434"/>
            <a:ext cx="5113509" cy="9090683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11" name="Picture 10" descr="A young child sitting in a chair&#10;&#10;AI-generated content may be incorrect.">
            <a:extLst>
              <a:ext uri="{FF2B5EF4-FFF2-40B4-BE49-F238E27FC236}">
                <a16:creationId xmlns:a16="http://schemas.microsoft.com/office/drawing/2014/main" id="{065E8EE8-A55E-31A7-5A48-0C87DBEDD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5181">
            <a:off x="9506789" y="687532"/>
            <a:ext cx="6683952" cy="8911936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44250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-3" y="0"/>
            <a:ext cx="428627" cy="289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1" y="2895600"/>
            <a:ext cx="428627" cy="1953114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4760" y="4854198"/>
            <a:ext cx="423864" cy="1290771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4760" y="9412244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5" y="6144970"/>
            <a:ext cx="433389" cy="326727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6" name="Picture 5" descr="A group of children sitting in a room&#10;&#10;AI-generated content may be incorrect.">
            <a:extLst>
              <a:ext uri="{FF2B5EF4-FFF2-40B4-BE49-F238E27FC236}">
                <a16:creationId xmlns:a16="http://schemas.microsoft.com/office/drawing/2014/main" id="{9668010D-C876-6D2E-7AD3-A980E467E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863" y="116897"/>
            <a:ext cx="13404273" cy="10053205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79AFCEB-BFEC-7FE9-802F-4F42C3C17E72}"/>
              </a:ext>
            </a:extLst>
          </p:cNvPr>
          <p:cNvSpPr/>
          <p:nvPr/>
        </p:nvSpPr>
        <p:spPr>
          <a:xfrm>
            <a:off x="9621982" y="3512127"/>
            <a:ext cx="1371599" cy="13365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209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CF1EE2-EF18-E1E1-F7A4-07464E7DF4E8}"/>
              </a:ext>
            </a:extLst>
          </p:cNvPr>
          <p:cNvSpPr/>
          <p:nvPr/>
        </p:nvSpPr>
        <p:spPr>
          <a:xfrm>
            <a:off x="428624" y="0"/>
            <a:ext cx="17859376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4FA68-E71C-78CD-DFFB-7D7B2B95BC79}"/>
              </a:ext>
            </a:extLst>
          </p:cNvPr>
          <p:cNvSpPr/>
          <p:nvPr/>
        </p:nvSpPr>
        <p:spPr>
          <a:xfrm>
            <a:off x="777" y="3791833"/>
            <a:ext cx="427848" cy="2703332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AD595-BD77-6BA4-096C-B7B7CEF8E1B1}"/>
              </a:ext>
            </a:extLst>
          </p:cNvPr>
          <p:cNvSpPr/>
          <p:nvPr/>
        </p:nvSpPr>
        <p:spPr>
          <a:xfrm>
            <a:off x="777" y="6495167"/>
            <a:ext cx="427848" cy="1895918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0D245-8D3C-C84B-A373-533384F53636}"/>
              </a:ext>
            </a:extLst>
          </p:cNvPr>
          <p:cNvSpPr/>
          <p:nvPr/>
        </p:nvSpPr>
        <p:spPr>
          <a:xfrm>
            <a:off x="777" y="8391085"/>
            <a:ext cx="427848" cy="1895918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41A384-8A9C-AB2E-5085-3B9EC2C5DBCE}"/>
              </a:ext>
            </a:extLst>
          </p:cNvPr>
          <p:cNvSpPr/>
          <p:nvPr/>
        </p:nvSpPr>
        <p:spPr>
          <a:xfrm>
            <a:off x="776" y="1"/>
            <a:ext cx="427850" cy="2647508"/>
          </a:xfrm>
          <a:prstGeom prst="rect">
            <a:avLst/>
          </a:prstGeom>
          <a:solidFill>
            <a:srgbClr val="C3E1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74D901-6916-D28A-D1D5-E104B2F64B0F}"/>
              </a:ext>
            </a:extLst>
          </p:cNvPr>
          <p:cNvSpPr/>
          <p:nvPr/>
        </p:nvSpPr>
        <p:spPr>
          <a:xfrm>
            <a:off x="778" y="2647508"/>
            <a:ext cx="427847" cy="1144322"/>
          </a:xfrm>
          <a:prstGeom prst="rect">
            <a:avLst/>
          </a:prstGeom>
          <a:solidFill>
            <a:srgbClr val="489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13" name="Picture 12" descr="A group of people walking on a dirt road&#10;&#10;AI-generated content may be incorrect.">
            <a:extLst>
              <a:ext uri="{FF2B5EF4-FFF2-40B4-BE49-F238E27FC236}">
                <a16:creationId xmlns:a16="http://schemas.microsoft.com/office/drawing/2014/main" id="{2B8879CB-69A3-1518-6CAC-CB243CDCC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6">
            <a:off x="8614831" y="2139587"/>
            <a:ext cx="10391242" cy="7793431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3" name="Picture 2" descr="A group of people sitting on the floor reading a book&#10;&#10;AI-generated content may be incorrect.">
            <a:extLst>
              <a:ext uri="{FF2B5EF4-FFF2-40B4-BE49-F238E27FC236}">
                <a16:creationId xmlns:a16="http://schemas.microsoft.com/office/drawing/2014/main" id="{04E86DBA-201D-AF61-60A0-85985DEA0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3095">
            <a:off x="171011" y="345831"/>
            <a:ext cx="11539952" cy="7693302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553227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CF1EE2-EF18-E1E1-F7A4-07464E7DF4E8}"/>
              </a:ext>
            </a:extLst>
          </p:cNvPr>
          <p:cNvSpPr/>
          <p:nvPr/>
        </p:nvSpPr>
        <p:spPr>
          <a:xfrm>
            <a:off x="428624" y="0"/>
            <a:ext cx="17859376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4FA68-E71C-78CD-DFFB-7D7B2B95BC79}"/>
              </a:ext>
            </a:extLst>
          </p:cNvPr>
          <p:cNvSpPr/>
          <p:nvPr/>
        </p:nvSpPr>
        <p:spPr>
          <a:xfrm>
            <a:off x="777" y="3791833"/>
            <a:ext cx="427848" cy="2703332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AD595-BD77-6BA4-096C-B7B7CEF8E1B1}"/>
              </a:ext>
            </a:extLst>
          </p:cNvPr>
          <p:cNvSpPr/>
          <p:nvPr/>
        </p:nvSpPr>
        <p:spPr>
          <a:xfrm>
            <a:off x="777" y="6495167"/>
            <a:ext cx="427848" cy="1895918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0D245-8D3C-C84B-A373-533384F53636}"/>
              </a:ext>
            </a:extLst>
          </p:cNvPr>
          <p:cNvSpPr/>
          <p:nvPr/>
        </p:nvSpPr>
        <p:spPr>
          <a:xfrm>
            <a:off x="777" y="8391085"/>
            <a:ext cx="427848" cy="1895918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41A384-8A9C-AB2E-5085-3B9EC2C5DBCE}"/>
              </a:ext>
            </a:extLst>
          </p:cNvPr>
          <p:cNvSpPr/>
          <p:nvPr/>
        </p:nvSpPr>
        <p:spPr>
          <a:xfrm>
            <a:off x="776" y="1"/>
            <a:ext cx="427850" cy="2647508"/>
          </a:xfrm>
          <a:prstGeom prst="rect">
            <a:avLst/>
          </a:prstGeom>
          <a:solidFill>
            <a:srgbClr val="C3E1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74D901-6916-D28A-D1D5-E104B2F64B0F}"/>
              </a:ext>
            </a:extLst>
          </p:cNvPr>
          <p:cNvSpPr/>
          <p:nvPr/>
        </p:nvSpPr>
        <p:spPr>
          <a:xfrm>
            <a:off x="778" y="2647508"/>
            <a:ext cx="427847" cy="1144322"/>
          </a:xfrm>
          <a:prstGeom prst="rect">
            <a:avLst/>
          </a:prstGeom>
          <a:solidFill>
            <a:srgbClr val="489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13" name="Picture 12" descr="A child standing in front of a pile of bricks&#10;&#10;AI-generated content may be incorrect.">
            <a:extLst>
              <a:ext uri="{FF2B5EF4-FFF2-40B4-BE49-F238E27FC236}">
                <a16:creationId xmlns:a16="http://schemas.microsoft.com/office/drawing/2014/main" id="{1B32E8F5-3D8D-BE23-3488-1F1C344C7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3234">
            <a:off x="8834370" y="2785194"/>
            <a:ext cx="10065013" cy="6367141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6" name="Picture 5" descr="A young child sitting on a pile of bricks&#10;&#10;AI-generated content may be incorrect.">
            <a:extLst>
              <a:ext uri="{FF2B5EF4-FFF2-40B4-BE49-F238E27FC236}">
                <a16:creationId xmlns:a16="http://schemas.microsoft.com/office/drawing/2014/main" id="{F3798479-1455-4A58-71E4-77478B6A7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468">
            <a:off x="469541" y="284856"/>
            <a:ext cx="11059376" cy="7013948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251347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2" y="0"/>
            <a:ext cx="428625" cy="1692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2" y="1692156"/>
            <a:ext cx="428625" cy="3613758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2" y="5291576"/>
            <a:ext cx="428625" cy="1577433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2" y="6869009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3" y="7743765"/>
            <a:ext cx="428627" cy="254323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13" name="Picture 12" descr="A brick building with a door open&#10;&#10;AI-generated content may be incorrect.">
            <a:extLst>
              <a:ext uri="{FF2B5EF4-FFF2-40B4-BE49-F238E27FC236}">
                <a16:creationId xmlns:a16="http://schemas.microsoft.com/office/drawing/2014/main" id="{E3A10E8A-2B67-47D6-9258-891765053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847">
            <a:off x="7279612" y="408312"/>
            <a:ext cx="11072880" cy="8817244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15" name="Picture 14" descr="A bed with a white canopy&#10;&#10;AI-generated content may be incorrect.">
            <a:extLst>
              <a:ext uri="{FF2B5EF4-FFF2-40B4-BE49-F238E27FC236}">
                <a16:creationId xmlns:a16="http://schemas.microsoft.com/office/drawing/2014/main" id="{BAA022D0-3B74-16CF-4717-23F6FAB53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3465">
            <a:off x="214310" y="2844979"/>
            <a:ext cx="9315923" cy="6837218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453918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CF1EE2-EF18-E1E1-F7A4-07464E7DF4E8}"/>
              </a:ext>
            </a:extLst>
          </p:cNvPr>
          <p:cNvSpPr/>
          <p:nvPr/>
        </p:nvSpPr>
        <p:spPr>
          <a:xfrm>
            <a:off x="428624" y="19878"/>
            <a:ext cx="17859376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F4FA68-E71C-78CD-DFFB-7D7B2B95BC79}"/>
              </a:ext>
            </a:extLst>
          </p:cNvPr>
          <p:cNvSpPr/>
          <p:nvPr/>
        </p:nvSpPr>
        <p:spPr>
          <a:xfrm>
            <a:off x="777" y="3791833"/>
            <a:ext cx="427848" cy="2703332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AD595-BD77-6BA4-096C-B7B7CEF8E1B1}"/>
              </a:ext>
            </a:extLst>
          </p:cNvPr>
          <p:cNvSpPr/>
          <p:nvPr/>
        </p:nvSpPr>
        <p:spPr>
          <a:xfrm>
            <a:off x="777" y="6495167"/>
            <a:ext cx="427848" cy="1895918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0D245-8D3C-C84B-A373-533384F53636}"/>
              </a:ext>
            </a:extLst>
          </p:cNvPr>
          <p:cNvSpPr/>
          <p:nvPr/>
        </p:nvSpPr>
        <p:spPr>
          <a:xfrm>
            <a:off x="777" y="8391085"/>
            <a:ext cx="427848" cy="1895918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41A384-8A9C-AB2E-5085-3B9EC2C5DBCE}"/>
              </a:ext>
            </a:extLst>
          </p:cNvPr>
          <p:cNvSpPr/>
          <p:nvPr/>
        </p:nvSpPr>
        <p:spPr>
          <a:xfrm>
            <a:off x="776" y="1"/>
            <a:ext cx="427850" cy="2647508"/>
          </a:xfrm>
          <a:prstGeom prst="rect">
            <a:avLst/>
          </a:prstGeom>
          <a:solidFill>
            <a:srgbClr val="C3E1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74D901-6916-D28A-D1D5-E104B2F64B0F}"/>
              </a:ext>
            </a:extLst>
          </p:cNvPr>
          <p:cNvSpPr/>
          <p:nvPr/>
        </p:nvSpPr>
        <p:spPr>
          <a:xfrm>
            <a:off x="778" y="2647508"/>
            <a:ext cx="427847" cy="1144322"/>
          </a:xfrm>
          <a:prstGeom prst="rect">
            <a:avLst/>
          </a:prstGeom>
          <a:solidFill>
            <a:srgbClr val="489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3" name="Picture 2" descr="A person standing in a forest&#10;&#10;AI-generated content may be incorrect.">
            <a:extLst>
              <a:ext uri="{FF2B5EF4-FFF2-40B4-BE49-F238E27FC236}">
                <a16:creationId xmlns:a16="http://schemas.microsoft.com/office/drawing/2014/main" id="{C5363D88-5DE7-369E-2A74-DA9C68C2D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110">
            <a:off x="10206599" y="514349"/>
            <a:ext cx="6172200" cy="9258300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  <p:pic>
        <p:nvPicPr>
          <p:cNvPr id="5" name="Picture 4" descr="A person standing in a forest&#10;&#10;AI-generated content may be incorrect.">
            <a:extLst>
              <a:ext uri="{FF2B5EF4-FFF2-40B4-BE49-F238E27FC236}">
                <a16:creationId xmlns:a16="http://schemas.microsoft.com/office/drawing/2014/main" id="{BDF09054-D82A-3B93-E747-139D10CAA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3786">
            <a:off x="1356860" y="727470"/>
            <a:ext cx="5812713" cy="8719069"/>
          </a:xfrm>
          <a:prstGeom prst="rect">
            <a:avLst/>
          </a:prstGeom>
          <a:ln w="635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877376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EB7F-76E2-EE44-47C8-195119C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74F30-CF59-2E19-BBF5-D493AE29E5D1}"/>
              </a:ext>
            </a:extLst>
          </p:cNvPr>
          <p:cNvSpPr/>
          <p:nvPr/>
        </p:nvSpPr>
        <p:spPr>
          <a:xfrm>
            <a:off x="428624" y="0"/>
            <a:ext cx="17859378" cy="10287000"/>
          </a:xfrm>
          <a:prstGeom prst="rect">
            <a:avLst/>
          </a:prstGeom>
          <a:solidFill>
            <a:srgbClr val="2A5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26935E-92C1-CCBB-25EE-EAB26AD513A9}"/>
              </a:ext>
            </a:extLst>
          </p:cNvPr>
          <p:cNvSpPr/>
          <p:nvPr/>
        </p:nvSpPr>
        <p:spPr>
          <a:xfrm>
            <a:off x="2" y="0"/>
            <a:ext cx="428625" cy="1692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B2BC6-56BC-4659-A05F-901FE3DB5172}"/>
              </a:ext>
            </a:extLst>
          </p:cNvPr>
          <p:cNvSpPr/>
          <p:nvPr/>
        </p:nvSpPr>
        <p:spPr>
          <a:xfrm>
            <a:off x="2" y="1692156"/>
            <a:ext cx="428625" cy="3613758"/>
          </a:xfrm>
          <a:prstGeom prst="rect">
            <a:avLst/>
          </a:prstGeom>
          <a:solidFill>
            <a:srgbClr val="F85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692DB-15CC-814A-98A6-448B59AA0E66}"/>
              </a:ext>
            </a:extLst>
          </p:cNvPr>
          <p:cNvSpPr/>
          <p:nvPr/>
        </p:nvSpPr>
        <p:spPr>
          <a:xfrm>
            <a:off x="2" y="5291576"/>
            <a:ext cx="428625" cy="1577433"/>
          </a:xfrm>
          <a:prstGeom prst="rect">
            <a:avLst/>
          </a:prstGeom>
          <a:solidFill>
            <a:srgbClr val="AABF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D5C78-0E63-592B-FDF0-58F1A848382F}"/>
              </a:ext>
            </a:extLst>
          </p:cNvPr>
          <p:cNvSpPr/>
          <p:nvPr/>
        </p:nvSpPr>
        <p:spPr>
          <a:xfrm>
            <a:off x="2" y="6869009"/>
            <a:ext cx="428625" cy="874757"/>
          </a:xfrm>
          <a:prstGeom prst="rect">
            <a:avLst/>
          </a:prstGeom>
          <a:solidFill>
            <a:srgbClr val="FEB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345D84-B129-CE22-FFEE-5CCDDF612F38}"/>
              </a:ext>
            </a:extLst>
          </p:cNvPr>
          <p:cNvSpPr/>
          <p:nvPr/>
        </p:nvSpPr>
        <p:spPr>
          <a:xfrm>
            <a:off x="-3" y="7743765"/>
            <a:ext cx="428627" cy="2543235"/>
          </a:xfrm>
          <a:prstGeom prst="rect">
            <a:avLst/>
          </a:prstGeom>
          <a:solidFill>
            <a:srgbClr val="A4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50"/>
          </a:p>
        </p:txBody>
      </p:sp>
      <p:pic>
        <p:nvPicPr>
          <p:cNvPr id="6" name="Picture 5" descr="A young child standing in front of a poster&#10;&#10;AI-generated content may be incorrect.">
            <a:extLst>
              <a:ext uri="{FF2B5EF4-FFF2-40B4-BE49-F238E27FC236}">
                <a16:creationId xmlns:a16="http://schemas.microsoft.com/office/drawing/2014/main" id="{90B9B4CF-7C43-DA89-BBD6-E456F2462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6920">
            <a:off x="421668" y="1590331"/>
            <a:ext cx="9100444" cy="6362972"/>
          </a:xfrm>
          <a:prstGeom prst="rect">
            <a:avLst/>
          </a:prstGeom>
          <a:ln w="63500">
            <a:solidFill>
              <a:srgbClr val="002060"/>
            </a:solidFill>
          </a:ln>
        </p:spPr>
      </p:pic>
      <p:pic>
        <p:nvPicPr>
          <p:cNvPr id="11" name="Picture 10" descr="A young child standing in a school uniform&#10;&#10;AI-generated content may be incorrect.">
            <a:extLst>
              <a:ext uri="{FF2B5EF4-FFF2-40B4-BE49-F238E27FC236}">
                <a16:creationId xmlns:a16="http://schemas.microsoft.com/office/drawing/2014/main" id="{FADB11FE-2BA0-D12A-5281-15AB36F90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0207">
            <a:off x="9018039" y="2209826"/>
            <a:ext cx="8874013" cy="6290257"/>
          </a:xfrm>
          <a:prstGeom prst="rect">
            <a:avLst/>
          </a:prstGeom>
          <a:ln w="635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37693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5F18B2-3FB9-81EF-3C70-57DA8405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9655B5-C5E6-33DC-DCF6-36C6785F9F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Picture 3" descr="A group of children sitting on a bench&#10;&#10;AI-generated content may be incorrect.">
            <a:extLst>
              <a:ext uri="{FF2B5EF4-FFF2-40B4-BE49-F238E27FC236}">
                <a16:creationId xmlns:a16="http://schemas.microsoft.com/office/drawing/2014/main" id="{84E86E46-CCF6-50CF-06A6-59AD6620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92" y="767195"/>
            <a:ext cx="7463983" cy="875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93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383666-B7C0-E99C-04C3-E827EADB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614E30-F20B-1DA5-A973-EE8D83A937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06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84</Words>
  <Application>Microsoft Office PowerPoint</Application>
  <PresentationFormat>Custom</PresentationFormat>
  <Paragraphs>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Mendy</dc:creator>
  <cp:lastModifiedBy>WordsPC</cp:lastModifiedBy>
  <cp:revision>2</cp:revision>
  <dcterms:created xsi:type="dcterms:W3CDTF">2025-09-11T14:07:40Z</dcterms:created>
  <dcterms:modified xsi:type="dcterms:W3CDTF">2025-09-28T08:19:56Z</dcterms:modified>
</cp:coreProperties>
</file>