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81" r:id="rId2"/>
    <p:sldId id="288" r:id="rId3"/>
    <p:sldId id="289" r:id="rId4"/>
    <p:sldId id="290" r:id="rId5"/>
    <p:sldId id="291" r:id="rId6"/>
    <p:sldId id="287" r:id="rId7"/>
    <p:sldId id="284" r:id="rId8"/>
    <p:sldId id="285" r:id="rId9"/>
    <p:sldId id="286" r:id="rId10"/>
    <p:sldId id="283" r:id="rId11"/>
    <p:sldId id="272" r:id="rId12"/>
    <p:sldId id="273" r:id="rId13"/>
    <p:sldId id="274" r:id="rId14"/>
    <p:sldId id="275" r:id="rId15"/>
    <p:sldId id="277" r:id="rId16"/>
    <p:sldId id="276" r:id="rId17"/>
    <p:sldId id="278" r:id="rId18"/>
    <p:sldId id="279" r:id="rId19"/>
    <p:sldId id="280" r:id="rId20"/>
    <p:sldId id="292" r:id="rId21"/>
    <p:sldId id="293" r:id="rId22"/>
    <p:sldId id="294" r:id="rId23"/>
    <p:sldId id="295" r:id="rId24"/>
    <p:sldId id="296" r:id="rId25"/>
    <p:sldId id="297"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27"/>
    <p:restoredTop sz="94672"/>
  </p:normalViewPr>
  <p:slideViewPr>
    <p:cSldViewPr snapToGrid="0">
      <p:cViewPr varScale="1">
        <p:scale>
          <a:sx n="99" d="100"/>
          <a:sy n="99" d="100"/>
        </p:scale>
        <p:origin x="13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B5C12FB-C874-6846-A636-C382650F976D}" type="datetimeFigureOut">
              <a:rPr lang="en-US" smtClean="0"/>
              <a:t>11/6/25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317356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5C12FB-C874-6846-A636-C382650F976D}" type="datetimeFigureOut">
              <a:rPr lang="en-US" smtClean="0"/>
              <a:t>11/6/25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2089242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5C12FB-C874-6846-A636-C382650F976D}" type="datetimeFigureOut">
              <a:rPr lang="en-US" smtClean="0"/>
              <a:t>11/6/25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2654007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B5C12FB-C874-6846-A636-C382650F976D}" type="datetimeFigureOut">
              <a:rPr lang="en-US" smtClean="0"/>
              <a:t>11/6/25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155639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B5C12FB-C874-6846-A636-C382650F976D}" type="datetimeFigureOut">
              <a:rPr lang="en-US" smtClean="0"/>
              <a:t>11/6/25</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167779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B5C12FB-C874-6846-A636-C382650F976D}" type="datetimeFigureOut">
              <a:rPr lang="en-US" smtClean="0"/>
              <a:t>11/6/25</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179764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5C12FB-C874-6846-A636-C382650F976D}" type="datetimeFigureOut">
              <a:rPr lang="en-US" smtClean="0"/>
              <a:t>11/6/25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4176655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5C12FB-C874-6846-A636-C382650F976D}" type="datetimeFigureOut">
              <a:rPr lang="en-US" smtClean="0"/>
              <a:t>11/6/25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937521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5C12FB-C874-6846-A636-C382650F976D}" type="datetimeFigureOut">
              <a:rPr lang="en-US" smtClean="0"/>
              <a:t>11/6/25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1204051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5C12FB-C874-6846-A636-C382650F976D}" type="datetimeFigureOut">
              <a:rPr lang="en-US" smtClean="0"/>
              <a:t>11/6/25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3354834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5C12FB-C874-6846-A636-C382650F976D}" type="datetimeFigureOut">
              <a:rPr lang="en-US" smtClean="0"/>
              <a:t>11/6/25</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5E65633-94F7-B24B-9F4B-F4246B326ABA}"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68690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2B5C12FB-C874-6846-A636-C382650F976D}" type="datetimeFigureOut">
              <a:rPr lang="en-US" smtClean="0"/>
              <a:t>11/6/25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1189392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2B5C12FB-C874-6846-A636-C382650F976D}" type="datetimeFigureOut">
              <a:rPr lang="en-US" smtClean="0"/>
              <a:t>11/6/25</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5E65633-94F7-B24B-9F4B-F4246B326ABA}"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80117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2B5C12FB-C874-6846-A636-C382650F976D}" type="datetimeFigureOut">
              <a:rPr lang="en-US" smtClean="0"/>
              <a:t>11/6/25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2694416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5C12FB-C874-6846-A636-C382650F976D}" type="datetimeFigureOut">
              <a:rPr lang="en-US" smtClean="0"/>
              <a:t>11/6/25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2757509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5C12FB-C874-6846-A636-C382650F976D}" type="datetimeFigureOut">
              <a:rPr lang="en-US" smtClean="0"/>
              <a:t>11/6/25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5E65633-94F7-B24B-9F4B-F4246B326ABA}" type="slidenum">
              <a:rPr lang="en-US" smtClean="0"/>
              <a:t>‹#›</a:t>
            </a:fld>
            <a:endParaRPr lang="en-US"/>
          </a:p>
        </p:txBody>
      </p:sp>
    </p:spTree>
    <p:extLst>
      <p:ext uri="{BB962C8B-B14F-4D97-AF65-F5344CB8AC3E}">
        <p14:creationId xmlns:p14="http://schemas.microsoft.com/office/powerpoint/2010/main" val="2579993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2B5C12FB-C874-6846-A636-C382650F976D}" type="datetimeFigureOut">
              <a:rPr lang="en-US" smtClean="0"/>
              <a:t>11/6/25</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65E65633-94F7-B24B-9F4B-F4246B326ABA}" type="slidenum">
              <a:rPr lang="en-US" smtClean="0"/>
              <a:t>‹#›</a:t>
            </a:fld>
            <a:endParaRPr lang="en-US"/>
          </a:p>
        </p:txBody>
      </p:sp>
    </p:spTree>
    <p:extLst>
      <p:ext uri="{BB962C8B-B14F-4D97-AF65-F5344CB8AC3E}">
        <p14:creationId xmlns:p14="http://schemas.microsoft.com/office/powerpoint/2010/main" val="36114458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0DFC8A67-B092-A768-6F18-C548190623CB}"/>
            </a:ext>
          </a:extLst>
        </p:cNvPr>
        <p:cNvGrpSpPr/>
        <p:nvPr/>
      </p:nvGrpSpPr>
      <p:grpSpPr>
        <a:xfrm>
          <a:off x="0" y="0"/>
          <a:ext cx="0" cy="0"/>
          <a:chOff x="0" y="0"/>
          <a:chExt cx="0" cy="0"/>
        </a:xfrm>
      </p:grpSpPr>
    </p:spTree>
    <p:extLst>
      <p:ext uri="{BB962C8B-B14F-4D97-AF65-F5344CB8AC3E}">
        <p14:creationId xmlns:p14="http://schemas.microsoft.com/office/powerpoint/2010/main" val="4243083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BA1D84F3-24BD-1F0A-B7BB-A5E04CD2BA3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51079D-3C6A-38CC-A13D-BB069FDC0324}"/>
              </a:ext>
            </a:extLst>
          </p:cNvPr>
          <p:cNvPicPr>
            <a:picLocks noChangeAspect="1"/>
          </p:cNvPicPr>
          <p:nvPr/>
        </p:nvPicPr>
        <p:blipFill>
          <a:blip r:embed="rId2"/>
          <a:stretch>
            <a:fillRect/>
          </a:stretch>
        </p:blipFill>
        <p:spPr>
          <a:xfrm>
            <a:off x="0" y="0"/>
            <a:ext cx="9144000" cy="6858000"/>
          </a:xfrm>
          <a:prstGeom prst="rect">
            <a:avLst/>
          </a:prstGeom>
        </p:spPr>
      </p:pic>
      <p:sp>
        <p:nvSpPr>
          <p:cNvPr id="4" name="Freeform 3">
            <a:extLst>
              <a:ext uri="{FF2B5EF4-FFF2-40B4-BE49-F238E27FC236}">
                <a16:creationId xmlns:a16="http://schemas.microsoft.com/office/drawing/2014/main" id="{DD304D55-28B1-88E7-F4C1-11A85FA78606}"/>
              </a:ext>
            </a:extLst>
          </p:cNvPr>
          <p:cNvSpPr/>
          <p:nvPr/>
        </p:nvSpPr>
        <p:spPr>
          <a:xfrm>
            <a:off x="5718218" y="4146997"/>
            <a:ext cx="1674254" cy="412124"/>
          </a:xfrm>
          <a:custGeom>
            <a:avLst/>
            <a:gdLst>
              <a:gd name="connsiteX0" fmla="*/ 12879 w 1622738"/>
              <a:gd name="connsiteY0" fmla="*/ 38637 h 412124"/>
              <a:gd name="connsiteX1" fmla="*/ 1622738 w 1622738"/>
              <a:gd name="connsiteY1" fmla="*/ 0 h 412124"/>
              <a:gd name="connsiteX2" fmla="*/ 1622738 w 1622738"/>
              <a:gd name="connsiteY2" fmla="*/ 373487 h 412124"/>
              <a:gd name="connsiteX3" fmla="*/ 0 w 1622738"/>
              <a:gd name="connsiteY3" fmla="*/ 412124 h 412124"/>
              <a:gd name="connsiteX4" fmla="*/ 12879 w 1622738"/>
              <a:gd name="connsiteY4" fmla="*/ 38637 h 412124"/>
              <a:gd name="connsiteX0" fmla="*/ 0 w 1661375"/>
              <a:gd name="connsiteY0" fmla="*/ 38637 h 412124"/>
              <a:gd name="connsiteX1" fmla="*/ 1661375 w 1661375"/>
              <a:gd name="connsiteY1" fmla="*/ 0 h 412124"/>
              <a:gd name="connsiteX2" fmla="*/ 1661375 w 1661375"/>
              <a:gd name="connsiteY2" fmla="*/ 373487 h 412124"/>
              <a:gd name="connsiteX3" fmla="*/ 38637 w 1661375"/>
              <a:gd name="connsiteY3" fmla="*/ 412124 h 412124"/>
              <a:gd name="connsiteX4" fmla="*/ 0 w 1661375"/>
              <a:gd name="connsiteY4" fmla="*/ 38637 h 412124"/>
              <a:gd name="connsiteX0" fmla="*/ 0 w 1661375"/>
              <a:gd name="connsiteY0" fmla="*/ 51516 h 412124"/>
              <a:gd name="connsiteX1" fmla="*/ 1661375 w 1661375"/>
              <a:gd name="connsiteY1" fmla="*/ 0 h 412124"/>
              <a:gd name="connsiteX2" fmla="*/ 1661375 w 1661375"/>
              <a:gd name="connsiteY2" fmla="*/ 373487 h 412124"/>
              <a:gd name="connsiteX3" fmla="*/ 38637 w 1661375"/>
              <a:gd name="connsiteY3" fmla="*/ 412124 h 412124"/>
              <a:gd name="connsiteX4" fmla="*/ 0 w 1661375"/>
              <a:gd name="connsiteY4" fmla="*/ 51516 h 412124"/>
              <a:gd name="connsiteX0" fmla="*/ 12879 w 1674254"/>
              <a:gd name="connsiteY0" fmla="*/ 51516 h 437882"/>
              <a:gd name="connsiteX1" fmla="*/ 1674254 w 1674254"/>
              <a:gd name="connsiteY1" fmla="*/ 0 h 437882"/>
              <a:gd name="connsiteX2" fmla="*/ 1674254 w 1674254"/>
              <a:gd name="connsiteY2" fmla="*/ 373487 h 437882"/>
              <a:gd name="connsiteX3" fmla="*/ 0 w 1674254"/>
              <a:gd name="connsiteY3" fmla="*/ 437882 h 437882"/>
              <a:gd name="connsiteX4" fmla="*/ 12879 w 1674254"/>
              <a:gd name="connsiteY4" fmla="*/ 51516 h 437882"/>
              <a:gd name="connsiteX0" fmla="*/ 12879 w 1674254"/>
              <a:gd name="connsiteY0" fmla="*/ 51516 h 412124"/>
              <a:gd name="connsiteX1" fmla="*/ 1674254 w 1674254"/>
              <a:gd name="connsiteY1" fmla="*/ 0 h 412124"/>
              <a:gd name="connsiteX2" fmla="*/ 1674254 w 1674254"/>
              <a:gd name="connsiteY2" fmla="*/ 373487 h 412124"/>
              <a:gd name="connsiteX3" fmla="*/ 0 w 1674254"/>
              <a:gd name="connsiteY3" fmla="*/ 412124 h 412124"/>
              <a:gd name="connsiteX4" fmla="*/ 12879 w 1674254"/>
              <a:gd name="connsiteY4" fmla="*/ 51516 h 412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254" h="412124">
                <a:moveTo>
                  <a:pt x="12879" y="51516"/>
                </a:moveTo>
                <a:lnTo>
                  <a:pt x="1674254" y="0"/>
                </a:lnTo>
                <a:lnTo>
                  <a:pt x="1674254" y="373487"/>
                </a:lnTo>
                <a:lnTo>
                  <a:pt x="0" y="412124"/>
                </a:lnTo>
                <a:lnTo>
                  <a:pt x="12879" y="51516"/>
                </a:lnTo>
                <a:close/>
              </a:path>
            </a:pathLst>
          </a:custGeom>
          <a:solidFill>
            <a:schemeClr val="bg1"/>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2428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84F1E28A-C936-AC9F-E858-6DA088F027D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9C2BD2-6151-B638-9D0D-E35BD8A0A72B}"/>
              </a:ext>
            </a:extLst>
          </p:cNvPr>
          <p:cNvPicPr>
            <a:picLocks noChangeAspect="1"/>
          </p:cNvPicPr>
          <p:nvPr/>
        </p:nvPicPr>
        <p:blipFill>
          <a:blip r:embed="rId2"/>
          <a:stretch>
            <a:fillRect/>
          </a:stretch>
        </p:blipFill>
        <p:spPr>
          <a:xfrm>
            <a:off x="-4694" y="0"/>
            <a:ext cx="9153388" cy="6857999"/>
          </a:xfrm>
          <a:prstGeom prst="rect">
            <a:avLst/>
          </a:prstGeom>
        </p:spPr>
      </p:pic>
    </p:spTree>
    <p:extLst>
      <p:ext uri="{BB962C8B-B14F-4D97-AF65-F5344CB8AC3E}">
        <p14:creationId xmlns:p14="http://schemas.microsoft.com/office/powerpoint/2010/main" val="9097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746AF08E-1E96-EE12-A69F-C256E1DBED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FFF98DC-8F7A-B114-4535-5A407DA63AB3}"/>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69813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65675092-8B03-7E48-0EF1-B4A407B7CD9E}"/>
            </a:ext>
          </a:extLst>
        </p:cNvPr>
        <p:cNvGrpSpPr/>
        <p:nvPr/>
      </p:nvGrpSpPr>
      <p:grpSpPr>
        <a:xfrm>
          <a:off x="0" y="0"/>
          <a:ext cx="0" cy="0"/>
          <a:chOff x="0" y="0"/>
          <a:chExt cx="0" cy="0"/>
        </a:xfrm>
      </p:grpSpPr>
      <p:sp>
        <p:nvSpPr>
          <p:cNvPr id="3" name="we wear these to remember them">
            <a:extLst>
              <a:ext uri="{FF2B5EF4-FFF2-40B4-BE49-F238E27FC236}">
                <a16:creationId xmlns:a16="http://schemas.microsoft.com/office/drawing/2014/main" id="{6CCA0CA7-A33B-1BBD-F34E-27BB59AC2382}"/>
              </a:ext>
            </a:extLst>
          </p:cNvPr>
          <p:cNvSpPr txBox="1"/>
          <p:nvPr/>
        </p:nvSpPr>
        <p:spPr>
          <a:xfrm>
            <a:off x="3524999" y="993750"/>
            <a:ext cx="5078627"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6000">
                <a:solidFill>
                  <a:srgbClr val="000000"/>
                </a:solidFill>
                <a:latin typeface="Papyrus"/>
                <a:ea typeface="Papyrus"/>
                <a:cs typeface="Papyrus"/>
                <a:sym typeface="Papyrus"/>
              </a:defRPr>
            </a:lvl1pPr>
          </a:lstStyle>
          <a:p>
            <a:r>
              <a:rPr sz="5000" dirty="0">
                <a:latin typeface="Calibri" panose="020F0502020204030204" pitchFamily="34" charset="0"/>
                <a:cs typeface="Calibri" panose="020F0502020204030204" pitchFamily="34" charset="0"/>
              </a:rPr>
              <a:t>we wear these to remember them</a:t>
            </a:r>
          </a:p>
        </p:txBody>
      </p:sp>
      <p:pic>
        <p:nvPicPr>
          <p:cNvPr id="5" name="image11.png" descr="image11.png">
            <a:extLst>
              <a:ext uri="{FF2B5EF4-FFF2-40B4-BE49-F238E27FC236}">
                <a16:creationId xmlns:a16="http://schemas.microsoft.com/office/drawing/2014/main" id="{C9595193-C7CA-5685-BC96-7E27BE13FD2F}"/>
              </a:ext>
            </a:extLst>
          </p:cNvPr>
          <p:cNvPicPr>
            <a:picLocks noChangeAspect="1"/>
          </p:cNvPicPr>
          <p:nvPr/>
        </p:nvPicPr>
        <p:blipFill>
          <a:blip r:embed="rId2"/>
          <a:srcRect b="4"/>
          <a:stretch>
            <a:fillRect/>
          </a:stretch>
        </p:blipFill>
        <p:spPr>
          <a:xfrm>
            <a:off x="4598016" y="4529797"/>
            <a:ext cx="4545984" cy="2328203"/>
          </a:xfrm>
          <a:custGeom>
            <a:avLst/>
            <a:gdLst/>
            <a:ahLst/>
            <a:cxnLst>
              <a:cxn ang="0">
                <a:pos x="wd2" y="hd2"/>
              </a:cxn>
              <a:cxn ang="5400000">
                <a:pos x="wd2" y="hd2"/>
              </a:cxn>
              <a:cxn ang="10800000">
                <a:pos x="wd2" y="hd2"/>
              </a:cxn>
              <a:cxn ang="16200000">
                <a:pos x="wd2" y="hd2"/>
              </a:cxn>
            </a:cxnLst>
            <a:rect l="0" t="0" r="r" b="b"/>
            <a:pathLst>
              <a:path w="21600" h="21569" extrusionOk="0">
                <a:moveTo>
                  <a:pt x="7345" y="15"/>
                </a:moveTo>
                <a:cubicBezTo>
                  <a:pt x="5536" y="-31"/>
                  <a:pt x="3578" y="31"/>
                  <a:pt x="3519" y="138"/>
                </a:cubicBezTo>
                <a:cubicBezTo>
                  <a:pt x="3511" y="153"/>
                  <a:pt x="3512" y="210"/>
                  <a:pt x="3510" y="257"/>
                </a:cubicBezTo>
                <a:cubicBezTo>
                  <a:pt x="3515" y="296"/>
                  <a:pt x="3514" y="329"/>
                  <a:pt x="3522" y="371"/>
                </a:cubicBezTo>
                <a:cubicBezTo>
                  <a:pt x="3562" y="568"/>
                  <a:pt x="3613" y="1017"/>
                  <a:pt x="3636" y="1367"/>
                </a:cubicBezTo>
                <a:cubicBezTo>
                  <a:pt x="3659" y="1718"/>
                  <a:pt x="3721" y="2295"/>
                  <a:pt x="3772" y="2653"/>
                </a:cubicBezTo>
                <a:cubicBezTo>
                  <a:pt x="3814" y="2946"/>
                  <a:pt x="3824" y="3150"/>
                  <a:pt x="3821" y="3329"/>
                </a:cubicBezTo>
                <a:cubicBezTo>
                  <a:pt x="4012" y="4604"/>
                  <a:pt x="4303" y="5828"/>
                  <a:pt x="4542" y="6263"/>
                </a:cubicBezTo>
                <a:cubicBezTo>
                  <a:pt x="4636" y="6433"/>
                  <a:pt x="4713" y="6687"/>
                  <a:pt x="4713" y="6826"/>
                </a:cubicBezTo>
                <a:cubicBezTo>
                  <a:pt x="4713" y="6965"/>
                  <a:pt x="4785" y="7369"/>
                  <a:pt x="4874" y="7726"/>
                </a:cubicBezTo>
                <a:cubicBezTo>
                  <a:pt x="4987" y="8185"/>
                  <a:pt x="5083" y="8722"/>
                  <a:pt x="5165" y="9284"/>
                </a:cubicBezTo>
                <a:cubicBezTo>
                  <a:pt x="5202" y="9334"/>
                  <a:pt x="5237" y="9482"/>
                  <a:pt x="5268" y="9724"/>
                </a:cubicBezTo>
                <a:cubicBezTo>
                  <a:pt x="5280" y="9821"/>
                  <a:pt x="5275" y="9918"/>
                  <a:pt x="5262" y="10011"/>
                </a:cubicBezTo>
                <a:cubicBezTo>
                  <a:pt x="5340" y="10692"/>
                  <a:pt x="5395" y="11396"/>
                  <a:pt x="5412" y="12072"/>
                </a:cubicBezTo>
                <a:cubicBezTo>
                  <a:pt x="5447" y="13394"/>
                  <a:pt x="5365" y="14850"/>
                  <a:pt x="5247" y="14992"/>
                </a:cubicBezTo>
                <a:cubicBezTo>
                  <a:pt x="5221" y="15022"/>
                  <a:pt x="4618" y="15080"/>
                  <a:pt x="3907" y="15117"/>
                </a:cubicBezTo>
                <a:cubicBezTo>
                  <a:pt x="3196" y="15155"/>
                  <a:pt x="2594" y="15210"/>
                  <a:pt x="2568" y="15240"/>
                </a:cubicBezTo>
                <a:cubicBezTo>
                  <a:pt x="2542" y="15270"/>
                  <a:pt x="2334" y="15336"/>
                  <a:pt x="2106" y="15386"/>
                </a:cubicBezTo>
                <a:cubicBezTo>
                  <a:pt x="1952" y="15421"/>
                  <a:pt x="1860" y="15427"/>
                  <a:pt x="1784" y="15416"/>
                </a:cubicBezTo>
                <a:cubicBezTo>
                  <a:pt x="1502" y="15502"/>
                  <a:pt x="1262" y="15595"/>
                  <a:pt x="1135" y="15700"/>
                </a:cubicBezTo>
                <a:cubicBezTo>
                  <a:pt x="1057" y="15764"/>
                  <a:pt x="999" y="15919"/>
                  <a:pt x="1005" y="16047"/>
                </a:cubicBezTo>
                <a:cubicBezTo>
                  <a:pt x="1010" y="16175"/>
                  <a:pt x="978" y="16265"/>
                  <a:pt x="933" y="16248"/>
                </a:cubicBezTo>
                <a:cubicBezTo>
                  <a:pt x="822" y="16205"/>
                  <a:pt x="830" y="16342"/>
                  <a:pt x="953" y="16607"/>
                </a:cubicBezTo>
                <a:cubicBezTo>
                  <a:pt x="1047" y="16809"/>
                  <a:pt x="1035" y="16843"/>
                  <a:pt x="805" y="17061"/>
                </a:cubicBezTo>
                <a:cubicBezTo>
                  <a:pt x="624" y="17234"/>
                  <a:pt x="512" y="17475"/>
                  <a:pt x="393" y="17941"/>
                </a:cubicBezTo>
                <a:cubicBezTo>
                  <a:pt x="42" y="19315"/>
                  <a:pt x="0" y="19598"/>
                  <a:pt x="0" y="20591"/>
                </a:cubicBezTo>
                <a:lnTo>
                  <a:pt x="0" y="21569"/>
                </a:lnTo>
                <a:lnTo>
                  <a:pt x="21600" y="21569"/>
                </a:lnTo>
                <a:lnTo>
                  <a:pt x="21600" y="18392"/>
                </a:lnTo>
                <a:lnTo>
                  <a:pt x="21600" y="15219"/>
                </a:lnTo>
                <a:lnTo>
                  <a:pt x="21158" y="15081"/>
                </a:lnTo>
                <a:cubicBezTo>
                  <a:pt x="20915" y="15006"/>
                  <a:pt x="20628" y="14930"/>
                  <a:pt x="20520" y="14911"/>
                </a:cubicBezTo>
                <a:cubicBezTo>
                  <a:pt x="20352" y="14881"/>
                  <a:pt x="20327" y="14831"/>
                  <a:pt x="20345" y="14558"/>
                </a:cubicBezTo>
                <a:cubicBezTo>
                  <a:pt x="20357" y="14383"/>
                  <a:pt x="20404" y="14095"/>
                  <a:pt x="20448" y="13918"/>
                </a:cubicBezTo>
                <a:cubicBezTo>
                  <a:pt x="20495" y="13731"/>
                  <a:pt x="20496" y="13542"/>
                  <a:pt x="20446" y="13200"/>
                </a:cubicBezTo>
                <a:cubicBezTo>
                  <a:pt x="20371" y="13163"/>
                  <a:pt x="20359" y="13044"/>
                  <a:pt x="20396" y="12883"/>
                </a:cubicBezTo>
                <a:cubicBezTo>
                  <a:pt x="20357" y="12673"/>
                  <a:pt x="20305" y="12421"/>
                  <a:pt x="20236" y="12096"/>
                </a:cubicBezTo>
                <a:cubicBezTo>
                  <a:pt x="20194" y="11899"/>
                  <a:pt x="20160" y="11698"/>
                  <a:pt x="20159" y="11650"/>
                </a:cubicBezTo>
                <a:cubicBezTo>
                  <a:pt x="20159" y="11602"/>
                  <a:pt x="20079" y="11408"/>
                  <a:pt x="19980" y="11217"/>
                </a:cubicBezTo>
                <a:cubicBezTo>
                  <a:pt x="19811" y="10890"/>
                  <a:pt x="19753" y="10789"/>
                  <a:pt x="19639" y="10577"/>
                </a:cubicBezTo>
                <a:cubicBezTo>
                  <a:pt x="19637" y="10573"/>
                  <a:pt x="19637" y="10575"/>
                  <a:pt x="19635" y="10571"/>
                </a:cubicBezTo>
                <a:cubicBezTo>
                  <a:pt x="19508" y="10356"/>
                  <a:pt x="19418" y="10224"/>
                  <a:pt x="19391" y="10224"/>
                </a:cubicBezTo>
                <a:cubicBezTo>
                  <a:pt x="19362" y="10224"/>
                  <a:pt x="19260" y="10052"/>
                  <a:pt x="19165" y="9841"/>
                </a:cubicBezTo>
                <a:cubicBezTo>
                  <a:pt x="19105" y="9706"/>
                  <a:pt x="19048" y="9617"/>
                  <a:pt x="18998" y="9569"/>
                </a:cubicBezTo>
                <a:cubicBezTo>
                  <a:pt x="18960" y="9564"/>
                  <a:pt x="18925" y="9550"/>
                  <a:pt x="18889" y="9539"/>
                </a:cubicBezTo>
                <a:cubicBezTo>
                  <a:pt x="18757" y="9638"/>
                  <a:pt x="18354" y="9270"/>
                  <a:pt x="18302" y="9003"/>
                </a:cubicBezTo>
                <a:cubicBezTo>
                  <a:pt x="18273" y="8854"/>
                  <a:pt x="18212" y="8825"/>
                  <a:pt x="18075" y="8884"/>
                </a:cubicBezTo>
                <a:cubicBezTo>
                  <a:pt x="17965" y="8931"/>
                  <a:pt x="17782" y="8881"/>
                  <a:pt x="17633" y="8767"/>
                </a:cubicBezTo>
                <a:cubicBezTo>
                  <a:pt x="17059" y="8329"/>
                  <a:pt x="15680" y="8350"/>
                  <a:pt x="15152" y="8806"/>
                </a:cubicBezTo>
                <a:cubicBezTo>
                  <a:pt x="15044" y="8899"/>
                  <a:pt x="14809" y="9109"/>
                  <a:pt x="14629" y="9270"/>
                </a:cubicBezTo>
                <a:cubicBezTo>
                  <a:pt x="14206" y="9648"/>
                  <a:pt x="13878" y="9887"/>
                  <a:pt x="13750" y="9913"/>
                </a:cubicBezTo>
                <a:cubicBezTo>
                  <a:pt x="13349" y="9992"/>
                  <a:pt x="12486" y="10764"/>
                  <a:pt x="11958" y="11519"/>
                </a:cubicBezTo>
                <a:cubicBezTo>
                  <a:pt x="11794" y="11753"/>
                  <a:pt x="11558" y="12089"/>
                  <a:pt x="11432" y="12264"/>
                </a:cubicBezTo>
                <a:cubicBezTo>
                  <a:pt x="11306" y="12439"/>
                  <a:pt x="11050" y="13058"/>
                  <a:pt x="10861" y="13640"/>
                </a:cubicBezTo>
                <a:cubicBezTo>
                  <a:pt x="10673" y="14221"/>
                  <a:pt x="10471" y="14744"/>
                  <a:pt x="10413" y="14803"/>
                </a:cubicBezTo>
                <a:cubicBezTo>
                  <a:pt x="10313" y="14905"/>
                  <a:pt x="8900" y="15060"/>
                  <a:pt x="7738" y="15096"/>
                </a:cubicBezTo>
                <a:cubicBezTo>
                  <a:pt x="7345" y="15109"/>
                  <a:pt x="7169" y="15064"/>
                  <a:pt x="7103" y="14932"/>
                </a:cubicBezTo>
                <a:cubicBezTo>
                  <a:pt x="6980" y="14687"/>
                  <a:pt x="6902" y="13359"/>
                  <a:pt x="6923" y="11881"/>
                </a:cubicBezTo>
                <a:cubicBezTo>
                  <a:pt x="6940" y="10699"/>
                  <a:pt x="7038" y="9274"/>
                  <a:pt x="7121" y="9015"/>
                </a:cubicBezTo>
                <a:cubicBezTo>
                  <a:pt x="7144" y="8944"/>
                  <a:pt x="7172" y="8776"/>
                  <a:pt x="7183" y="8644"/>
                </a:cubicBezTo>
                <a:cubicBezTo>
                  <a:pt x="7219" y="8188"/>
                  <a:pt x="7455" y="7289"/>
                  <a:pt x="7558" y="7212"/>
                </a:cubicBezTo>
                <a:cubicBezTo>
                  <a:pt x="7626" y="7162"/>
                  <a:pt x="7647" y="7049"/>
                  <a:pt x="7621" y="6889"/>
                </a:cubicBezTo>
                <a:cubicBezTo>
                  <a:pt x="7594" y="6720"/>
                  <a:pt x="7655" y="6473"/>
                  <a:pt x="7813" y="6096"/>
                </a:cubicBezTo>
                <a:cubicBezTo>
                  <a:pt x="7940" y="5795"/>
                  <a:pt x="8064" y="5381"/>
                  <a:pt x="8089" y="5178"/>
                </a:cubicBezTo>
                <a:cubicBezTo>
                  <a:pt x="8114" y="4975"/>
                  <a:pt x="8151" y="4752"/>
                  <a:pt x="8172" y="4681"/>
                </a:cubicBezTo>
                <a:cubicBezTo>
                  <a:pt x="8193" y="4611"/>
                  <a:pt x="8216" y="4494"/>
                  <a:pt x="8223" y="4424"/>
                </a:cubicBezTo>
                <a:cubicBezTo>
                  <a:pt x="8229" y="4354"/>
                  <a:pt x="8271" y="4125"/>
                  <a:pt x="8316" y="3915"/>
                </a:cubicBezTo>
                <a:cubicBezTo>
                  <a:pt x="8362" y="3704"/>
                  <a:pt x="8409" y="3388"/>
                  <a:pt x="8422" y="3213"/>
                </a:cubicBezTo>
                <a:cubicBezTo>
                  <a:pt x="8435" y="3038"/>
                  <a:pt x="8473" y="2781"/>
                  <a:pt x="8505" y="2641"/>
                </a:cubicBezTo>
                <a:cubicBezTo>
                  <a:pt x="8584" y="2300"/>
                  <a:pt x="8631" y="1782"/>
                  <a:pt x="8669" y="835"/>
                </a:cubicBezTo>
                <a:lnTo>
                  <a:pt x="8700" y="51"/>
                </a:lnTo>
                <a:lnTo>
                  <a:pt x="7345" y="15"/>
                </a:lnTo>
                <a:close/>
                <a:moveTo>
                  <a:pt x="31" y="15509"/>
                </a:moveTo>
                <a:cubicBezTo>
                  <a:pt x="19" y="15501"/>
                  <a:pt x="11" y="15574"/>
                  <a:pt x="11" y="15706"/>
                </a:cubicBezTo>
                <a:cubicBezTo>
                  <a:pt x="11" y="15881"/>
                  <a:pt x="25" y="15953"/>
                  <a:pt x="43" y="15865"/>
                </a:cubicBezTo>
                <a:cubicBezTo>
                  <a:pt x="61" y="15777"/>
                  <a:pt x="61" y="15633"/>
                  <a:pt x="43" y="15545"/>
                </a:cubicBezTo>
                <a:cubicBezTo>
                  <a:pt x="38" y="15523"/>
                  <a:pt x="35" y="15512"/>
                  <a:pt x="31" y="15509"/>
                </a:cubicBezTo>
                <a:close/>
              </a:path>
            </a:pathLst>
          </a:custGeom>
          <a:ln w="12700" cap="flat">
            <a:noFill/>
            <a:miter lim="400000"/>
          </a:ln>
          <a:effectLst/>
        </p:spPr>
      </p:pic>
      <p:sp>
        <p:nvSpPr>
          <p:cNvPr id="6" name="we do this to remember Him">
            <a:extLst>
              <a:ext uri="{FF2B5EF4-FFF2-40B4-BE49-F238E27FC236}">
                <a16:creationId xmlns:a16="http://schemas.microsoft.com/office/drawing/2014/main" id="{D438DA21-97FE-2D97-4581-2F03130C759B}"/>
              </a:ext>
            </a:extLst>
          </p:cNvPr>
          <p:cNvSpPr txBox="1"/>
          <p:nvPr/>
        </p:nvSpPr>
        <p:spPr>
          <a:xfrm>
            <a:off x="1522713" y="4282802"/>
            <a:ext cx="4442457" cy="16414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l">
              <a:defRPr sz="6000">
                <a:solidFill>
                  <a:srgbClr val="000000"/>
                </a:solidFill>
                <a:latin typeface="Papyrus"/>
                <a:ea typeface="Papyrus"/>
                <a:cs typeface="Papyrus"/>
                <a:sym typeface="Papyrus"/>
              </a:defRPr>
            </a:lvl1pPr>
          </a:lstStyle>
          <a:p>
            <a:r>
              <a:rPr sz="5000" dirty="0">
                <a:latin typeface="Calibri" panose="020F0502020204030204" pitchFamily="34" charset="0"/>
                <a:cs typeface="Calibri" panose="020F0502020204030204" pitchFamily="34" charset="0"/>
              </a:rPr>
              <a:t>we do this to remember Him</a:t>
            </a:r>
          </a:p>
        </p:txBody>
      </p:sp>
      <p:pic>
        <p:nvPicPr>
          <p:cNvPr id="7" name="Picture 6">
            <a:extLst>
              <a:ext uri="{FF2B5EF4-FFF2-40B4-BE49-F238E27FC236}">
                <a16:creationId xmlns:a16="http://schemas.microsoft.com/office/drawing/2014/main" id="{A936C2EA-9D67-6D06-3D01-46262D4F9C28}"/>
              </a:ext>
            </a:extLst>
          </p:cNvPr>
          <p:cNvPicPr>
            <a:picLocks noChangeAspect="1"/>
          </p:cNvPicPr>
          <p:nvPr/>
        </p:nvPicPr>
        <p:blipFill>
          <a:blip r:embed="rId3"/>
          <a:stretch>
            <a:fillRect/>
          </a:stretch>
        </p:blipFill>
        <p:spPr>
          <a:xfrm>
            <a:off x="540374" y="-53990"/>
            <a:ext cx="2452194" cy="4384071"/>
          </a:xfrm>
          <a:prstGeom prst="rect">
            <a:avLst/>
          </a:prstGeom>
        </p:spPr>
      </p:pic>
    </p:spTree>
    <p:extLst>
      <p:ext uri="{BB962C8B-B14F-4D97-AF65-F5344CB8AC3E}">
        <p14:creationId xmlns:p14="http://schemas.microsoft.com/office/powerpoint/2010/main" val="2523609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1B8C7-7827-7450-5398-E017EAE1B0F6}"/>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E30EF472-0FBC-7541-435D-8350D8589912}"/>
              </a:ext>
            </a:extLst>
          </p:cNvPr>
          <p:cNvSpPr txBox="1"/>
          <p:nvPr/>
        </p:nvSpPr>
        <p:spPr>
          <a:xfrm>
            <a:off x="1609859" y="634548"/>
            <a:ext cx="7263684" cy="5588905"/>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3400" b="1" dirty="0">
                <a:latin typeface="Calibri" panose="020F0502020204030204" pitchFamily="34" charset="0"/>
                <a:ea typeface="Libre Baskerville"/>
                <a:cs typeface="Calibri" panose="020F0502020204030204" pitchFamily="34" charset="0"/>
                <a:sym typeface="Libre Baskerville"/>
              </a:rPr>
              <a:t>JOHN 7:53-8:11</a:t>
            </a:r>
            <a:endParaRPr sz="3400" b="1" dirty="0">
              <a:latin typeface="Calibri" panose="020F0502020204030204" pitchFamily="34" charset="0"/>
              <a:ea typeface="Libre Baskerville"/>
              <a:cs typeface="Calibri" panose="020F0502020204030204" pitchFamily="34" charset="0"/>
              <a:sym typeface="Libre Baskerville"/>
            </a:endParaRPr>
          </a:p>
          <a:p>
            <a:pPr>
              <a:spcAft>
                <a:spcPts val="2000"/>
              </a:spcAft>
              <a:buSzPts val="4000"/>
            </a:pPr>
            <a:r>
              <a:rPr lang="en-GB" sz="3200" b="0" i="1" u="none" strike="noStrike" dirty="0">
                <a:solidFill>
                  <a:srgbClr val="000000"/>
                </a:solidFill>
                <a:effectLst/>
                <a:latin typeface="system-ui"/>
              </a:rPr>
              <a:t>Then they all went home,</a:t>
            </a:r>
            <a:r>
              <a:rPr lang="en-GB" sz="3200" b="0" i="0" u="none" strike="noStrike" dirty="0">
                <a:solidFill>
                  <a:srgbClr val="000000"/>
                </a:solidFill>
                <a:effectLst/>
                <a:latin typeface="system-ui"/>
              </a:rPr>
              <a:t> </a:t>
            </a:r>
            <a:r>
              <a:rPr lang="en-GB" sz="3200" b="0" i="1" u="none" strike="noStrike" dirty="0">
                <a:solidFill>
                  <a:srgbClr val="000000"/>
                </a:solidFill>
                <a:effectLst/>
                <a:latin typeface="system-ui"/>
              </a:rPr>
              <a:t>but Jesus went to the Mount of Olives. </a:t>
            </a:r>
          </a:p>
          <a:p>
            <a:pPr>
              <a:buSzPts val="4000"/>
            </a:pPr>
            <a:r>
              <a:rPr lang="en-GB" sz="3200" i="1" dirty="0">
                <a:effectLst/>
                <a:latin typeface="Calibri" panose="020F0502020204030204" pitchFamily="34" charset="0"/>
                <a:cs typeface="Calibri" panose="020F0502020204030204" pitchFamily="34" charset="0"/>
              </a:rPr>
              <a:t>At dawn He appeared again in the temple courts, where all the people gathered around Him, and He sat down to teach them. The teachers of the law and the Pharisees brought in a woman caught in adultery and made her stand before the group </a:t>
            </a:r>
            <a:r>
              <a:rPr lang="en-GB" sz="3200" dirty="0">
                <a:effectLst/>
                <a:latin typeface="Calibri" panose="020F0502020204030204" pitchFamily="34" charset="0"/>
                <a:cs typeface="Calibri" panose="020F0502020204030204" pitchFamily="34" charset="0"/>
              </a:rPr>
              <a:t>and said to Jesus, </a:t>
            </a:r>
            <a:endParaRPr sz="3200" b="1" dirty="0">
              <a:latin typeface="Calibri" panose="020F0502020204030204" pitchFamily="34" charset="0"/>
              <a:ea typeface="Libre Baskerville"/>
              <a:cs typeface="Calibri" panose="020F0502020204030204" pitchFamily="34" charset="0"/>
              <a:sym typeface="Libre Baskerville"/>
            </a:endParaRPr>
          </a:p>
        </p:txBody>
      </p:sp>
    </p:spTree>
    <p:extLst>
      <p:ext uri="{BB962C8B-B14F-4D97-AF65-F5344CB8AC3E}">
        <p14:creationId xmlns:p14="http://schemas.microsoft.com/office/powerpoint/2010/main" val="461942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00426-E0F3-AEFA-008B-62953AF77F20}"/>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FEA0CD42-F959-9968-2C1B-DAA1045F9C58}"/>
              </a:ext>
            </a:extLst>
          </p:cNvPr>
          <p:cNvSpPr txBox="1"/>
          <p:nvPr/>
        </p:nvSpPr>
        <p:spPr>
          <a:xfrm>
            <a:off x="1609859" y="731139"/>
            <a:ext cx="7263684" cy="5395722"/>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3400" b="1" dirty="0">
                <a:latin typeface="Calibri" panose="020F0502020204030204" pitchFamily="34" charset="0"/>
                <a:ea typeface="Libre Baskerville"/>
                <a:cs typeface="Calibri" panose="020F0502020204030204" pitchFamily="34" charset="0"/>
                <a:sym typeface="Libre Baskerville"/>
              </a:rPr>
              <a:t>JOHN 7:53-8:11</a:t>
            </a:r>
            <a:endParaRPr sz="3400" b="1" dirty="0">
              <a:latin typeface="Calibri" panose="020F0502020204030204" pitchFamily="34" charset="0"/>
              <a:ea typeface="Libre Baskerville"/>
              <a:cs typeface="Calibri" panose="020F0502020204030204" pitchFamily="34" charset="0"/>
              <a:sym typeface="Libre Baskerville"/>
            </a:endParaRPr>
          </a:p>
          <a:p>
            <a:pPr>
              <a:spcAft>
                <a:spcPts val="2000"/>
              </a:spcAft>
              <a:buSzPts val="4000"/>
            </a:pPr>
            <a:r>
              <a:rPr lang="en-GB" sz="3200" i="1" dirty="0">
                <a:effectLst/>
                <a:latin typeface="Calibri" panose="020F0502020204030204" pitchFamily="34" charset="0"/>
                <a:cs typeface="Calibri" panose="020F0502020204030204" pitchFamily="34" charset="0"/>
              </a:rPr>
              <a:t>"Teacher, this woman was caught in the act of adultery. In the Law, Moses commanded us to stone such women. Now what do you say?”</a:t>
            </a:r>
          </a:p>
          <a:p>
            <a:pPr>
              <a:spcAft>
                <a:spcPts val="2000"/>
              </a:spcAft>
              <a:buSzPts val="4000"/>
            </a:pPr>
            <a:r>
              <a:rPr lang="en-GB" sz="3200" i="1" dirty="0">
                <a:effectLst/>
                <a:latin typeface="Calibri" panose="020F0502020204030204" pitchFamily="34" charset="0"/>
                <a:cs typeface="Calibri" panose="020F0502020204030204" pitchFamily="34" charset="0"/>
              </a:rPr>
              <a:t>They were using the question as a trap, in order to have a basis for accusing Him.</a:t>
            </a:r>
            <a:endParaRPr lang="en-GB" sz="3200" b="1" i="1" dirty="0">
              <a:effectLst/>
              <a:latin typeface="Calibri" panose="020F0502020204030204" pitchFamily="34" charset="0"/>
              <a:cs typeface="Calibri" panose="020F0502020204030204" pitchFamily="34" charset="0"/>
              <a:sym typeface="Libre Baskerville"/>
            </a:endParaRPr>
          </a:p>
          <a:p>
            <a:pPr>
              <a:buSzPts val="4000"/>
            </a:pPr>
            <a:r>
              <a:rPr lang="en-GB" sz="3200" i="1" dirty="0">
                <a:effectLst/>
                <a:latin typeface="Calibri" panose="020F0502020204030204" pitchFamily="34" charset="0"/>
                <a:cs typeface="Calibri" panose="020F0502020204030204" pitchFamily="34" charset="0"/>
              </a:rPr>
              <a:t>But Jesus bent down and started to write on the ground with His finger.</a:t>
            </a:r>
          </a:p>
        </p:txBody>
      </p:sp>
    </p:spTree>
    <p:extLst>
      <p:ext uri="{BB962C8B-B14F-4D97-AF65-F5344CB8AC3E}">
        <p14:creationId xmlns:p14="http://schemas.microsoft.com/office/powerpoint/2010/main" val="2835157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88F02-8132-E36F-2636-F1E4FE336722}"/>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408B28FC-065A-D449-E143-68B3480B7E58}"/>
              </a:ext>
            </a:extLst>
          </p:cNvPr>
          <p:cNvSpPr txBox="1"/>
          <p:nvPr/>
        </p:nvSpPr>
        <p:spPr>
          <a:xfrm>
            <a:off x="1609859" y="645685"/>
            <a:ext cx="7263684" cy="5566630"/>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3400" b="1" dirty="0">
                <a:latin typeface="Calibri" panose="020F0502020204030204" pitchFamily="34" charset="0"/>
                <a:ea typeface="Libre Baskerville"/>
                <a:cs typeface="Calibri" panose="020F0502020204030204" pitchFamily="34" charset="0"/>
                <a:sym typeface="Libre Baskerville"/>
              </a:rPr>
              <a:t>JOHN 7:53-8:11</a:t>
            </a:r>
            <a:endParaRPr sz="3400" b="1" dirty="0">
              <a:latin typeface="Calibri" panose="020F0502020204030204" pitchFamily="34" charset="0"/>
              <a:ea typeface="Libre Baskerville"/>
              <a:cs typeface="Calibri" panose="020F0502020204030204" pitchFamily="34" charset="0"/>
              <a:sym typeface="Libre Baskerville"/>
            </a:endParaRPr>
          </a:p>
          <a:p>
            <a:pPr>
              <a:spcAft>
                <a:spcPts val="2000"/>
              </a:spcAft>
              <a:buSzPts val="4000"/>
            </a:pPr>
            <a:r>
              <a:rPr lang="en-GB" sz="3200" i="1" dirty="0">
                <a:effectLst/>
                <a:latin typeface="Calibri" panose="020F0502020204030204" pitchFamily="34" charset="0"/>
                <a:cs typeface="Calibri" panose="020F0502020204030204" pitchFamily="34" charset="0"/>
              </a:rPr>
              <a:t>When they kept on questioning Him, He straightened up and said to them, “If any one of you is without sin, let him be the first to throw a stone at her."</a:t>
            </a:r>
          </a:p>
          <a:p>
            <a:pPr>
              <a:spcAft>
                <a:spcPts val="2000"/>
              </a:spcAft>
              <a:buSzPts val="4000"/>
            </a:pPr>
            <a:r>
              <a:rPr lang="en-GB" sz="3200" i="1" dirty="0">
                <a:effectLst/>
                <a:latin typeface="Calibri" panose="020F0502020204030204" pitchFamily="34" charset="0"/>
                <a:cs typeface="Calibri" panose="020F0502020204030204" pitchFamily="34" charset="0"/>
              </a:rPr>
              <a:t>Again He stooped down and wrote on the ground. At this, those who heard began to go away one at a time, the older ones first, until only Jesus was left with the woman still standing there.</a:t>
            </a:r>
          </a:p>
        </p:txBody>
      </p:sp>
    </p:spTree>
    <p:extLst>
      <p:ext uri="{BB962C8B-B14F-4D97-AF65-F5344CB8AC3E}">
        <p14:creationId xmlns:p14="http://schemas.microsoft.com/office/powerpoint/2010/main" val="4238353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CD706-012A-53EC-FC9F-9E7A96361A27}"/>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CF50E2D7-21C1-0FF8-06FB-56649C7FC712}"/>
              </a:ext>
            </a:extLst>
          </p:cNvPr>
          <p:cNvSpPr txBox="1"/>
          <p:nvPr/>
        </p:nvSpPr>
        <p:spPr>
          <a:xfrm>
            <a:off x="1609859" y="1298417"/>
            <a:ext cx="7263684" cy="4261166"/>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3400" b="1" dirty="0">
                <a:latin typeface="Calibri" panose="020F0502020204030204" pitchFamily="34" charset="0"/>
                <a:ea typeface="Libre Baskerville"/>
                <a:cs typeface="Calibri" panose="020F0502020204030204" pitchFamily="34" charset="0"/>
                <a:sym typeface="Libre Baskerville"/>
              </a:rPr>
              <a:t>JOHN 7:53-8:11</a:t>
            </a:r>
            <a:endParaRPr sz="3400" b="1" dirty="0">
              <a:latin typeface="Calibri" panose="020F0502020204030204" pitchFamily="34" charset="0"/>
              <a:ea typeface="Libre Baskerville"/>
              <a:cs typeface="Calibri" panose="020F0502020204030204" pitchFamily="34" charset="0"/>
              <a:sym typeface="Libre Baskerville"/>
            </a:endParaRPr>
          </a:p>
          <a:p>
            <a:pPr>
              <a:spcAft>
                <a:spcPts val="2000"/>
              </a:spcAft>
            </a:pPr>
            <a:r>
              <a:rPr lang="en-GB" sz="3200" i="1" dirty="0">
                <a:effectLst/>
                <a:latin typeface="Calibri" panose="020F0502020204030204" pitchFamily="34" charset="0"/>
                <a:cs typeface="Calibri" panose="020F0502020204030204" pitchFamily="34" charset="0"/>
              </a:rPr>
              <a:t>Jesus straightened up and asked her, "Woman, where are they? Has no one condemned you?" 'No one, sir," she said. "Then neither do I condemn you,” Jesus declared. </a:t>
            </a:r>
          </a:p>
          <a:p>
            <a:r>
              <a:rPr lang="en-GB" sz="3200" i="1" dirty="0">
                <a:effectLst/>
                <a:latin typeface="Calibri" panose="020F0502020204030204" pitchFamily="34" charset="0"/>
                <a:cs typeface="Calibri" panose="020F0502020204030204" pitchFamily="34" charset="0"/>
              </a:rPr>
              <a:t>"Go now and leave your life of sin."</a:t>
            </a:r>
          </a:p>
        </p:txBody>
      </p:sp>
    </p:spTree>
    <p:extLst>
      <p:ext uri="{BB962C8B-B14F-4D97-AF65-F5344CB8AC3E}">
        <p14:creationId xmlns:p14="http://schemas.microsoft.com/office/powerpoint/2010/main" val="328052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C1C26-5DA8-F543-FA70-AAEDFABEEAF5}"/>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629ACC95-62BC-4583-9FF2-39F8BA8D7AF0}"/>
              </a:ext>
            </a:extLst>
          </p:cNvPr>
          <p:cNvSpPr txBox="1"/>
          <p:nvPr/>
        </p:nvSpPr>
        <p:spPr>
          <a:xfrm>
            <a:off x="1609859" y="464165"/>
            <a:ext cx="7263684" cy="5929669"/>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3400" b="1" dirty="0">
                <a:latin typeface="Calibri" panose="020F0502020204030204" pitchFamily="34" charset="0"/>
                <a:ea typeface="Libre Baskerville"/>
                <a:cs typeface="Calibri" panose="020F0502020204030204" pitchFamily="34" charset="0"/>
                <a:sym typeface="Libre Baskerville"/>
              </a:rPr>
              <a:t>JOHN 8:2-5</a:t>
            </a:r>
            <a:endParaRPr sz="3400" b="1" dirty="0">
              <a:latin typeface="Calibri" panose="020F0502020204030204" pitchFamily="34" charset="0"/>
              <a:ea typeface="Libre Baskerville"/>
              <a:cs typeface="Calibri" panose="020F0502020204030204" pitchFamily="34" charset="0"/>
              <a:sym typeface="Libre Baskerville"/>
            </a:endParaRPr>
          </a:p>
          <a:p>
            <a:pPr>
              <a:buSzPts val="4000"/>
            </a:pPr>
            <a:r>
              <a:rPr lang="en-GB" sz="3200" i="1" dirty="0">
                <a:effectLst/>
                <a:latin typeface="Calibri" panose="020F0502020204030204" pitchFamily="34" charset="0"/>
                <a:cs typeface="Calibri" panose="020F0502020204030204" pitchFamily="34" charset="0"/>
              </a:rPr>
              <a:t>At dawn He appeared again in the temple courts, where all the people gathered around Him, and He sat down to teach them. The teachers of the law and the Pharisees brought in a woman caught in adultery and made her stand before the group </a:t>
            </a:r>
            <a:r>
              <a:rPr lang="en-GB" sz="3200" dirty="0">
                <a:effectLst/>
                <a:latin typeface="Calibri" panose="020F0502020204030204" pitchFamily="34" charset="0"/>
                <a:cs typeface="Calibri" panose="020F0502020204030204" pitchFamily="34" charset="0"/>
              </a:rPr>
              <a:t>and said to Jesus, "Teacher, this woman was caught in the act of adultery. In the Law, Moses commanded us to stone such women. Now what do you say?"</a:t>
            </a:r>
            <a:endParaRPr sz="3200" b="1" dirty="0">
              <a:latin typeface="Calibri" panose="020F0502020204030204" pitchFamily="34" charset="0"/>
              <a:ea typeface="Libre Baskerville"/>
              <a:cs typeface="Calibri" panose="020F0502020204030204" pitchFamily="34" charset="0"/>
              <a:sym typeface="Libre Baskerville"/>
            </a:endParaRPr>
          </a:p>
        </p:txBody>
      </p:sp>
    </p:spTree>
    <p:extLst>
      <p:ext uri="{BB962C8B-B14F-4D97-AF65-F5344CB8AC3E}">
        <p14:creationId xmlns:p14="http://schemas.microsoft.com/office/powerpoint/2010/main" val="876635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8DE78-D44F-6A45-93CA-D290B793D25F}"/>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89AC6051-1D87-5DE6-9F05-8BEC219A8AC4}"/>
              </a:ext>
            </a:extLst>
          </p:cNvPr>
          <p:cNvSpPr txBox="1"/>
          <p:nvPr/>
        </p:nvSpPr>
        <p:spPr>
          <a:xfrm>
            <a:off x="1712890" y="1675995"/>
            <a:ext cx="7263684" cy="3506010"/>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JOHN 8:6a</a:t>
            </a:r>
          </a:p>
          <a:p>
            <a:pPr>
              <a:spcAft>
                <a:spcPts val="2000"/>
              </a:spcAft>
              <a:buSzPts val="4000"/>
            </a:pPr>
            <a:r>
              <a:rPr lang="en-GB" sz="3200" i="1" dirty="0">
                <a:effectLst/>
                <a:latin typeface="Calibri" panose="020F0502020204030204" pitchFamily="34" charset="0"/>
                <a:cs typeface="Calibri" panose="020F0502020204030204" pitchFamily="34" charset="0"/>
              </a:rPr>
              <a:t>They were using the question as a trap, in order to have a basis for accusing Him.</a:t>
            </a:r>
          </a:p>
        </p:txBody>
      </p:sp>
    </p:spTree>
    <p:extLst>
      <p:ext uri="{BB962C8B-B14F-4D97-AF65-F5344CB8AC3E}">
        <p14:creationId xmlns:p14="http://schemas.microsoft.com/office/powerpoint/2010/main" val="1979250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A86B4-0BB6-63D7-E810-F19985D8AA5C}"/>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D1231F05-F046-193E-887D-529DC7F2B7A9}"/>
              </a:ext>
            </a:extLst>
          </p:cNvPr>
          <p:cNvSpPr txBox="1"/>
          <p:nvPr/>
        </p:nvSpPr>
        <p:spPr>
          <a:xfrm>
            <a:off x="1712890" y="1675995"/>
            <a:ext cx="7263684" cy="3506010"/>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JOHN 8:6</a:t>
            </a:r>
          </a:p>
          <a:p>
            <a:pPr>
              <a:spcAft>
                <a:spcPts val="2000"/>
              </a:spcAft>
              <a:buSzPts val="4000"/>
            </a:pPr>
            <a:r>
              <a:rPr lang="en-GB" sz="3200" i="1" dirty="0">
                <a:effectLst/>
                <a:latin typeface="Calibri" panose="020F0502020204030204" pitchFamily="34" charset="0"/>
                <a:cs typeface="Calibri" panose="020F0502020204030204" pitchFamily="34" charset="0"/>
              </a:rPr>
              <a:t>They were using the question as a trap, in order to have a basis for accusing Him.</a:t>
            </a:r>
          </a:p>
          <a:p>
            <a:pPr>
              <a:spcAft>
                <a:spcPts val="2000"/>
              </a:spcAft>
              <a:buSzPts val="4000"/>
            </a:pPr>
            <a:r>
              <a:rPr lang="en-GB" sz="3200" i="1" dirty="0">
                <a:effectLst/>
                <a:latin typeface="Calibri" panose="020F0502020204030204" pitchFamily="34" charset="0"/>
                <a:cs typeface="Calibri" panose="020F0502020204030204" pitchFamily="34" charset="0"/>
              </a:rPr>
              <a:t>But Jesus bent down and started to write on the ground with His finger.</a:t>
            </a:r>
          </a:p>
        </p:txBody>
      </p:sp>
    </p:spTree>
    <p:extLst>
      <p:ext uri="{BB962C8B-B14F-4D97-AF65-F5344CB8AC3E}">
        <p14:creationId xmlns:p14="http://schemas.microsoft.com/office/powerpoint/2010/main" val="4228676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C8DFC-CEBC-552D-E246-8593F956ACCB}"/>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7274C4AD-DEA4-F59A-925D-042857514B2F}"/>
              </a:ext>
            </a:extLst>
          </p:cNvPr>
          <p:cNvSpPr txBox="1"/>
          <p:nvPr/>
        </p:nvSpPr>
        <p:spPr>
          <a:xfrm>
            <a:off x="1712890" y="1903724"/>
            <a:ext cx="7263684" cy="3050551"/>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JOHN 8:7</a:t>
            </a:r>
          </a:p>
          <a:p>
            <a:r>
              <a:rPr lang="en-GB" sz="3200" i="1" dirty="0">
                <a:effectLst/>
                <a:latin typeface="Calibri" panose="020F0502020204030204" pitchFamily="34" charset="0"/>
                <a:cs typeface="Calibri" panose="020F0502020204030204" pitchFamily="34" charset="0"/>
              </a:rPr>
              <a:t>When they kept on questioning Him, He straightened up and said to them, “If any one of you is without sin, let him be the first to throw a stone at her."</a:t>
            </a:r>
          </a:p>
        </p:txBody>
      </p:sp>
    </p:spTree>
    <p:extLst>
      <p:ext uri="{BB962C8B-B14F-4D97-AF65-F5344CB8AC3E}">
        <p14:creationId xmlns:p14="http://schemas.microsoft.com/office/powerpoint/2010/main" val="2313361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DC47C-CAFA-BE7D-E791-83F0AA4E831E}"/>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5814FD86-651D-B2B9-751C-BB596A078DAA}"/>
              </a:ext>
            </a:extLst>
          </p:cNvPr>
          <p:cNvSpPr txBox="1"/>
          <p:nvPr/>
        </p:nvSpPr>
        <p:spPr>
          <a:xfrm>
            <a:off x="1712890" y="1637662"/>
            <a:ext cx="7263684" cy="3582676"/>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JOHN 8:8-9</a:t>
            </a:r>
          </a:p>
          <a:p>
            <a:r>
              <a:rPr lang="en-GB" sz="3200" i="1" dirty="0">
                <a:effectLst/>
                <a:latin typeface="Calibri" panose="020F0502020204030204" pitchFamily="34" charset="0"/>
                <a:cs typeface="Calibri" panose="020F0502020204030204" pitchFamily="34" charset="0"/>
              </a:rPr>
              <a:t>Again He stooped down and wrote on the ground. At this, those who heard began to go away one at a time, the older ones first, until only Jesus was left with the woman still standing there.</a:t>
            </a:r>
          </a:p>
        </p:txBody>
      </p:sp>
    </p:spTree>
    <p:extLst>
      <p:ext uri="{BB962C8B-B14F-4D97-AF65-F5344CB8AC3E}">
        <p14:creationId xmlns:p14="http://schemas.microsoft.com/office/powerpoint/2010/main" val="1405761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E135-0B98-D92F-AAA9-86BF9B0D6FC3}"/>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1B70DAF6-7D9E-4DC8-76BB-16C3280D1885}"/>
              </a:ext>
            </a:extLst>
          </p:cNvPr>
          <p:cNvSpPr txBox="1"/>
          <p:nvPr/>
        </p:nvSpPr>
        <p:spPr>
          <a:xfrm>
            <a:off x="1712890" y="1298569"/>
            <a:ext cx="7263684" cy="4260862"/>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JOHN 8:10-11</a:t>
            </a:r>
          </a:p>
          <a:p>
            <a:pPr>
              <a:spcAft>
                <a:spcPts val="2000"/>
              </a:spcAft>
            </a:pPr>
            <a:r>
              <a:rPr lang="en-GB" sz="3200" i="1" dirty="0">
                <a:effectLst/>
                <a:latin typeface="Calibri" panose="020F0502020204030204" pitchFamily="34" charset="0"/>
                <a:cs typeface="Calibri" panose="020F0502020204030204" pitchFamily="34" charset="0"/>
              </a:rPr>
              <a:t>Jesus straightened up and asked her, "Woman, where are they? Has no one condemned you?" 'No one, sir," she said. "Then neither do I condemn you,” Jesus declared. </a:t>
            </a:r>
          </a:p>
        </p:txBody>
      </p:sp>
    </p:spTree>
    <p:extLst>
      <p:ext uri="{BB962C8B-B14F-4D97-AF65-F5344CB8AC3E}">
        <p14:creationId xmlns:p14="http://schemas.microsoft.com/office/powerpoint/2010/main" val="129245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83B90-3766-81FA-5E52-D5CC37CDCD35}"/>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4F6578E1-A42E-E377-B3BC-27E4EB15A935}"/>
              </a:ext>
            </a:extLst>
          </p:cNvPr>
          <p:cNvSpPr txBox="1"/>
          <p:nvPr/>
        </p:nvSpPr>
        <p:spPr>
          <a:xfrm>
            <a:off x="1712890" y="1298569"/>
            <a:ext cx="7263684" cy="4260862"/>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JOHN 8:10-11</a:t>
            </a:r>
          </a:p>
          <a:p>
            <a:pPr>
              <a:spcAft>
                <a:spcPts val="2000"/>
              </a:spcAft>
            </a:pPr>
            <a:r>
              <a:rPr lang="en-GB" sz="3200" i="1" dirty="0">
                <a:effectLst/>
                <a:latin typeface="Calibri" panose="020F0502020204030204" pitchFamily="34" charset="0"/>
                <a:cs typeface="Calibri" panose="020F0502020204030204" pitchFamily="34" charset="0"/>
              </a:rPr>
              <a:t>Jesus straightened up and asked her, "Woman, where are they? Has no one condemned you?" 'No one, sir," she said. "Then neither do I condemn you,” Jesus declared. </a:t>
            </a:r>
          </a:p>
          <a:p>
            <a:r>
              <a:rPr lang="en-GB" sz="3200" i="1" dirty="0">
                <a:effectLst/>
                <a:latin typeface="Calibri" panose="020F0502020204030204" pitchFamily="34" charset="0"/>
                <a:cs typeface="Calibri" panose="020F0502020204030204" pitchFamily="34" charset="0"/>
              </a:rPr>
              <a:t>"Go now and leave your life of sin."</a:t>
            </a:r>
          </a:p>
        </p:txBody>
      </p:sp>
    </p:spTree>
    <p:extLst>
      <p:ext uri="{BB962C8B-B14F-4D97-AF65-F5344CB8AC3E}">
        <p14:creationId xmlns:p14="http://schemas.microsoft.com/office/powerpoint/2010/main" val="2148123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DBB8-BC31-952C-2AE6-4AB72D463FF3}"/>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176CF59B-9580-9153-3B69-5C6FA8F1D3FE}"/>
              </a:ext>
            </a:extLst>
          </p:cNvPr>
          <p:cNvSpPr txBox="1"/>
          <p:nvPr/>
        </p:nvSpPr>
        <p:spPr>
          <a:xfrm>
            <a:off x="1725769" y="847846"/>
            <a:ext cx="7263684" cy="5162308"/>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solidFill>
                  <a:srgbClr val="FF0000"/>
                </a:solidFill>
                <a:latin typeface="Calibri" panose="020F0502020204030204" pitchFamily="34" charset="0"/>
                <a:ea typeface="Libre Baskerville"/>
                <a:cs typeface="Calibri" panose="020F0502020204030204" pitchFamily="34" charset="0"/>
                <a:sym typeface="Libre Baskerville"/>
              </a:rPr>
              <a:t>Truth</a:t>
            </a:r>
          </a:p>
          <a:p>
            <a:pPr>
              <a:spcAft>
                <a:spcPts val="2000"/>
              </a:spcAft>
              <a:buSzPts val="4000"/>
            </a:pPr>
            <a:r>
              <a:rPr lang="en-GB" sz="4000" i="1" dirty="0">
                <a:effectLst/>
                <a:latin typeface="Calibri" panose="020F0502020204030204" pitchFamily="34" charset="0"/>
                <a:cs typeface="Calibri" panose="020F0502020204030204" pitchFamily="34" charset="0"/>
              </a:rPr>
              <a:t>God’s unflinching honesty</a:t>
            </a:r>
            <a:endParaRPr lang="en-GB" sz="3600" i="1"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1527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C84AC-C067-636F-22CC-6B582EBE0152}"/>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202FC1C1-16F3-5335-5BA6-11EBF18CD3DD}"/>
              </a:ext>
            </a:extLst>
          </p:cNvPr>
          <p:cNvSpPr txBox="1"/>
          <p:nvPr/>
        </p:nvSpPr>
        <p:spPr>
          <a:xfrm>
            <a:off x="1725769" y="847846"/>
            <a:ext cx="7263684" cy="5162308"/>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solidFill>
                  <a:srgbClr val="FF0000"/>
                </a:solidFill>
                <a:latin typeface="Calibri" panose="020F0502020204030204" pitchFamily="34" charset="0"/>
                <a:ea typeface="Libre Baskerville"/>
                <a:cs typeface="Calibri" panose="020F0502020204030204" pitchFamily="34" charset="0"/>
                <a:sym typeface="Libre Baskerville"/>
              </a:rPr>
              <a:t>Truth</a:t>
            </a:r>
          </a:p>
          <a:p>
            <a:pPr>
              <a:spcAft>
                <a:spcPts val="2000"/>
              </a:spcAft>
              <a:buSzPts val="4000"/>
            </a:pPr>
            <a:r>
              <a:rPr lang="en-GB" sz="4000" i="1" dirty="0">
                <a:effectLst/>
                <a:latin typeface="Calibri" panose="020F0502020204030204" pitchFamily="34" charset="0"/>
                <a:cs typeface="Calibri" panose="020F0502020204030204" pitchFamily="34" charset="0"/>
              </a:rPr>
              <a:t>God’s unflinching honesty</a:t>
            </a:r>
            <a:endParaRPr lang="en-GB" sz="4000" i="1" dirty="0">
              <a:latin typeface="Calibri" panose="020F0502020204030204" pitchFamily="34" charset="0"/>
              <a:ea typeface="Libre Baskerville"/>
              <a:cs typeface="Calibri" panose="020F0502020204030204" pitchFamily="34" charset="0"/>
              <a:sym typeface="Libre Baskerville"/>
            </a:endParaRPr>
          </a:p>
          <a:p>
            <a:pPr>
              <a:spcAft>
                <a:spcPts val="2000"/>
              </a:spcAft>
              <a:buSzPts val="4000"/>
            </a:pPr>
            <a:r>
              <a:rPr lang="en-GB" sz="4000" b="1" dirty="0">
                <a:solidFill>
                  <a:srgbClr val="FF0000"/>
                </a:solidFill>
                <a:latin typeface="Calibri" panose="020F0502020204030204" pitchFamily="34" charset="0"/>
                <a:ea typeface="Libre Baskerville"/>
                <a:cs typeface="Calibri" panose="020F0502020204030204" pitchFamily="34" charset="0"/>
                <a:sym typeface="Libre Baskerville"/>
              </a:rPr>
              <a:t>Mercy</a:t>
            </a:r>
          </a:p>
          <a:p>
            <a:pPr>
              <a:spcAft>
                <a:spcPts val="2000"/>
              </a:spcAft>
              <a:buSzPts val="4000"/>
            </a:pPr>
            <a:r>
              <a:rPr lang="en-GB" sz="4000" i="1" dirty="0">
                <a:effectLst/>
                <a:latin typeface="Calibri" panose="020F0502020204030204" pitchFamily="34" charset="0"/>
                <a:cs typeface="Calibri" panose="020F0502020204030204" pitchFamily="34" charset="0"/>
              </a:rPr>
              <a:t>not getting what we deserve</a:t>
            </a:r>
            <a:endParaRPr lang="en-GB" sz="3600" i="1"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0941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3862C-6379-703B-3EDC-9D9692C8BBB6}"/>
            </a:ext>
          </a:extLst>
        </p:cNvPr>
        <p:cNvGrpSpPr/>
        <p:nvPr/>
      </p:nvGrpSpPr>
      <p:grpSpPr>
        <a:xfrm>
          <a:off x="0" y="0"/>
          <a:ext cx="0" cy="0"/>
          <a:chOff x="0" y="0"/>
          <a:chExt cx="0" cy="0"/>
        </a:xfrm>
      </p:grpSpPr>
      <p:sp>
        <p:nvSpPr>
          <p:cNvPr id="5" name="Google Shape;125;g39e42b59865_0_17">
            <a:extLst>
              <a:ext uri="{FF2B5EF4-FFF2-40B4-BE49-F238E27FC236}">
                <a16:creationId xmlns:a16="http://schemas.microsoft.com/office/drawing/2014/main" id="{E61D896A-0DBA-7EE9-6799-FB91D52C8E46}"/>
              </a:ext>
            </a:extLst>
          </p:cNvPr>
          <p:cNvSpPr txBox="1"/>
          <p:nvPr/>
        </p:nvSpPr>
        <p:spPr>
          <a:xfrm>
            <a:off x="1725769" y="847846"/>
            <a:ext cx="7263684" cy="5162308"/>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solidFill>
                  <a:srgbClr val="FF0000"/>
                </a:solidFill>
                <a:latin typeface="Calibri" panose="020F0502020204030204" pitchFamily="34" charset="0"/>
                <a:ea typeface="Libre Baskerville"/>
                <a:cs typeface="Calibri" panose="020F0502020204030204" pitchFamily="34" charset="0"/>
                <a:sym typeface="Libre Baskerville"/>
              </a:rPr>
              <a:t>Truth</a:t>
            </a:r>
          </a:p>
          <a:p>
            <a:pPr>
              <a:spcAft>
                <a:spcPts val="2000"/>
              </a:spcAft>
              <a:buSzPts val="4000"/>
            </a:pPr>
            <a:r>
              <a:rPr lang="en-GB" sz="4000" i="1" dirty="0">
                <a:effectLst/>
                <a:latin typeface="Calibri" panose="020F0502020204030204" pitchFamily="34" charset="0"/>
                <a:cs typeface="Calibri" panose="020F0502020204030204" pitchFamily="34" charset="0"/>
              </a:rPr>
              <a:t>God’s unflinching honesty</a:t>
            </a:r>
            <a:endParaRPr lang="en-GB" sz="4000" i="1" dirty="0">
              <a:latin typeface="Calibri" panose="020F0502020204030204" pitchFamily="34" charset="0"/>
              <a:ea typeface="Libre Baskerville"/>
              <a:cs typeface="Calibri" panose="020F0502020204030204" pitchFamily="34" charset="0"/>
              <a:sym typeface="Libre Baskerville"/>
            </a:endParaRPr>
          </a:p>
          <a:p>
            <a:pPr>
              <a:spcAft>
                <a:spcPts val="2000"/>
              </a:spcAft>
              <a:buSzPts val="4000"/>
            </a:pPr>
            <a:r>
              <a:rPr lang="en-GB" sz="4000" b="1" dirty="0">
                <a:solidFill>
                  <a:srgbClr val="FF0000"/>
                </a:solidFill>
                <a:latin typeface="Calibri" panose="020F0502020204030204" pitchFamily="34" charset="0"/>
                <a:ea typeface="Libre Baskerville"/>
                <a:cs typeface="Calibri" panose="020F0502020204030204" pitchFamily="34" charset="0"/>
                <a:sym typeface="Libre Baskerville"/>
              </a:rPr>
              <a:t>Mercy</a:t>
            </a:r>
          </a:p>
          <a:p>
            <a:pPr>
              <a:spcAft>
                <a:spcPts val="2000"/>
              </a:spcAft>
              <a:buSzPts val="4000"/>
            </a:pPr>
            <a:r>
              <a:rPr lang="en-GB" sz="4000" i="1" dirty="0">
                <a:effectLst/>
                <a:latin typeface="Calibri" panose="020F0502020204030204" pitchFamily="34" charset="0"/>
                <a:cs typeface="Calibri" panose="020F0502020204030204" pitchFamily="34" charset="0"/>
              </a:rPr>
              <a:t>not getting what we deserve</a:t>
            </a:r>
            <a:endParaRPr lang="en-GB" sz="4000" i="1" dirty="0">
              <a:latin typeface="Calibri" panose="020F0502020204030204" pitchFamily="34" charset="0"/>
              <a:ea typeface="Libre Baskerville"/>
              <a:cs typeface="Calibri" panose="020F0502020204030204" pitchFamily="34" charset="0"/>
              <a:sym typeface="Libre Baskerville"/>
            </a:endParaRPr>
          </a:p>
          <a:p>
            <a:pPr>
              <a:spcAft>
                <a:spcPts val="2000"/>
              </a:spcAft>
              <a:buSzPts val="4000"/>
            </a:pPr>
            <a:r>
              <a:rPr lang="en-GB" sz="4000" b="1" dirty="0">
                <a:solidFill>
                  <a:srgbClr val="FF0000"/>
                </a:solidFill>
                <a:latin typeface="Calibri" panose="020F0502020204030204" pitchFamily="34" charset="0"/>
                <a:ea typeface="Libre Baskerville"/>
                <a:cs typeface="Calibri" panose="020F0502020204030204" pitchFamily="34" charset="0"/>
                <a:sym typeface="Libre Baskerville"/>
              </a:rPr>
              <a:t>Grace</a:t>
            </a:r>
          </a:p>
          <a:p>
            <a:pPr>
              <a:buSzPts val="4000"/>
            </a:pPr>
            <a:r>
              <a:rPr lang="en-GB" sz="4000" i="1" dirty="0">
                <a:effectLst/>
                <a:latin typeface="Calibri" panose="020F0502020204030204" pitchFamily="34" charset="0"/>
                <a:cs typeface="Calibri" panose="020F0502020204030204" pitchFamily="34" charset="0"/>
              </a:rPr>
              <a:t>receiving what we don’t deserv</a:t>
            </a:r>
            <a:r>
              <a:rPr lang="en-GB" sz="3600" i="1" dirty="0">
                <a:effectLst/>
                <a:latin typeface="Calibri" panose="020F0502020204030204" pitchFamily="34" charset="0"/>
                <a:cs typeface="Calibri" panose="020F0502020204030204" pitchFamily="34" charset="0"/>
              </a:rPr>
              <a:t>e</a:t>
            </a:r>
          </a:p>
        </p:txBody>
      </p:sp>
    </p:spTree>
    <p:extLst>
      <p:ext uri="{BB962C8B-B14F-4D97-AF65-F5344CB8AC3E}">
        <p14:creationId xmlns:p14="http://schemas.microsoft.com/office/powerpoint/2010/main" val="2340634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8F5D7-365F-F69F-A797-F444F7265E60}"/>
            </a:ext>
          </a:extLst>
        </p:cNvPr>
        <p:cNvGrpSpPr/>
        <p:nvPr/>
      </p:nvGrpSpPr>
      <p:grpSpPr>
        <a:xfrm>
          <a:off x="0" y="0"/>
          <a:ext cx="0" cy="0"/>
          <a:chOff x="0" y="0"/>
          <a:chExt cx="0" cy="0"/>
        </a:xfrm>
      </p:grpSpPr>
      <p:sp>
        <p:nvSpPr>
          <p:cNvPr id="2" name="Google Shape;125;g39e42b59865_0_17">
            <a:extLst>
              <a:ext uri="{FF2B5EF4-FFF2-40B4-BE49-F238E27FC236}">
                <a16:creationId xmlns:a16="http://schemas.microsoft.com/office/drawing/2014/main" id="{21234923-9526-554B-6636-59EA76A3C143}"/>
              </a:ext>
            </a:extLst>
          </p:cNvPr>
          <p:cNvSpPr txBox="1"/>
          <p:nvPr/>
        </p:nvSpPr>
        <p:spPr>
          <a:xfrm>
            <a:off x="1712890" y="2363785"/>
            <a:ext cx="7263684" cy="2130431"/>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ROMANS 3:23</a:t>
            </a:r>
          </a:p>
          <a:p>
            <a:r>
              <a:rPr lang="en-GB" sz="3200" i="1" dirty="0">
                <a:solidFill>
                  <a:srgbClr val="000000"/>
                </a:solidFill>
                <a:effectLst/>
                <a:latin typeface="Calibri" panose="020F0502020204030204" pitchFamily="34" charset="0"/>
                <a:cs typeface="Calibri" panose="020F0502020204030204" pitchFamily="34" charset="0"/>
              </a:rPr>
              <a:t>…for all have sinned and fall short of the glory of God.</a:t>
            </a:r>
          </a:p>
        </p:txBody>
      </p:sp>
    </p:spTree>
    <p:extLst>
      <p:ext uri="{BB962C8B-B14F-4D97-AF65-F5344CB8AC3E}">
        <p14:creationId xmlns:p14="http://schemas.microsoft.com/office/powerpoint/2010/main" val="1836830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479F7-9B92-DF8B-6DE7-B7D31F7285B5}"/>
            </a:ext>
          </a:extLst>
        </p:cNvPr>
        <p:cNvGrpSpPr/>
        <p:nvPr/>
      </p:nvGrpSpPr>
      <p:grpSpPr>
        <a:xfrm>
          <a:off x="0" y="0"/>
          <a:ext cx="0" cy="0"/>
          <a:chOff x="0" y="0"/>
          <a:chExt cx="0" cy="0"/>
        </a:xfrm>
      </p:grpSpPr>
      <p:sp>
        <p:nvSpPr>
          <p:cNvPr id="2" name="Google Shape;125;g39e42b59865_0_17">
            <a:extLst>
              <a:ext uri="{FF2B5EF4-FFF2-40B4-BE49-F238E27FC236}">
                <a16:creationId xmlns:a16="http://schemas.microsoft.com/office/drawing/2014/main" id="{B21DFDE7-38ED-3EB0-ED92-DF657002F9D8}"/>
              </a:ext>
            </a:extLst>
          </p:cNvPr>
          <p:cNvSpPr txBox="1"/>
          <p:nvPr/>
        </p:nvSpPr>
        <p:spPr>
          <a:xfrm>
            <a:off x="1712890" y="2142013"/>
            <a:ext cx="7263684" cy="2573975"/>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ROMANS 6:23</a:t>
            </a:r>
          </a:p>
          <a:p>
            <a:r>
              <a:rPr lang="en-GB" sz="3200" i="1" dirty="0">
                <a:solidFill>
                  <a:srgbClr val="000000"/>
                </a:solidFill>
                <a:effectLst/>
                <a:latin typeface="Calibri" panose="020F0502020204030204" pitchFamily="34" charset="0"/>
                <a:cs typeface="Calibri" panose="020F0502020204030204" pitchFamily="34" charset="0"/>
              </a:rPr>
              <a:t>For The wages of sin is death BUT the gift of God is eternal life in Christ Jesus our Lord.</a:t>
            </a:r>
          </a:p>
        </p:txBody>
      </p:sp>
    </p:spTree>
    <p:extLst>
      <p:ext uri="{BB962C8B-B14F-4D97-AF65-F5344CB8AC3E}">
        <p14:creationId xmlns:p14="http://schemas.microsoft.com/office/powerpoint/2010/main" val="486634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B03F-802A-9B39-C201-BC0469B9D9D4}"/>
            </a:ext>
          </a:extLst>
        </p:cNvPr>
        <p:cNvGrpSpPr/>
        <p:nvPr/>
      </p:nvGrpSpPr>
      <p:grpSpPr>
        <a:xfrm>
          <a:off x="0" y="0"/>
          <a:ext cx="0" cy="0"/>
          <a:chOff x="0" y="0"/>
          <a:chExt cx="0" cy="0"/>
        </a:xfrm>
      </p:grpSpPr>
      <p:sp>
        <p:nvSpPr>
          <p:cNvPr id="2" name="Google Shape;125;g39e42b59865_0_17">
            <a:extLst>
              <a:ext uri="{FF2B5EF4-FFF2-40B4-BE49-F238E27FC236}">
                <a16:creationId xmlns:a16="http://schemas.microsoft.com/office/drawing/2014/main" id="{A9AB6DF6-9569-5EC1-28C1-80C537ADB137}"/>
              </a:ext>
            </a:extLst>
          </p:cNvPr>
          <p:cNvSpPr txBox="1"/>
          <p:nvPr/>
        </p:nvSpPr>
        <p:spPr>
          <a:xfrm>
            <a:off x="1712890" y="2142013"/>
            <a:ext cx="7263684" cy="2573975"/>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MATTHEW 5:17</a:t>
            </a:r>
          </a:p>
          <a:p>
            <a:r>
              <a:rPr lang="en-GB" sz="3200" i="1" dirty="0">
                <a:solidFill>
                  <a:srgbClr val="000000"/>
                </a:solidFill>
                <a:effectLst/>
                <a:latin typeface="Calibri" panose="020F0502020204030204" pitchFamily="34" charset="0"/>
                <a:cs typeface="Calibri" panose="020F0502020204030204" pitchFamily="34" charset="0"/>
              </a:rPr>
              <a:t>“Do not think that I have come to abolish the Law or the Prophets; I have not come to abolish them but to </a:t>
            </a:r>
            <a:r>
              <a:rPr lang="en-GB" sz="3200" i="1" dirty="0" err="1">
                <a:solidFill>
                  <a:srgbClr val="000000"/>
                </a:solidFill>
                <a:effectLst/>
                <a:latin typeface="Calibri" panose="020F0502020204030204" pitchFamily="34" charset="0"/>
                <a:cs typeface="Calibri" panose="020F0502020204030204" pitchFamily="34" charset="0"/>
              </a:rPr>
              <a:t>fulfill</a:t>
            </a:r>
            <a:r>
              <a:rPr lang="en-GB" sz="3200" i="1" dirty="0">
                <a:solidFill>
                  <a:srgbClr val="000000"/>
                </a:solidFill>
                <a:effectLst/>
                <a:latin typeface="Calibri" panose="020F0502020204030204" pitchFamily="34" charset="0"/>
                <a:cs typeface="Calibri" panose="020F0502020204030204" pitchFamily="34" charset="0"/>
              </a:rPr>
              <a:t> them." </a:t>
            </a:r>
          </a:p>
        </p:txBody>
      </p:sp>
    </p:spTree>
    <p:extLst>
      <p:ext uri="{BB962C8B-B14F-4D97-AF65-F5344CB8AC3E}">
        <p14:creationId xmlns:p14="http://schemas.microsoft.com/office/powerpoint/2010/main" val="2257732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59D0C-19D0-3FAE-5D32-42E358801CBA}"/>
            </a:ext>
          </a:extLst>
        </p:cNvPr>
        <p:cNvGrpSpPr/>
        <p:nvPr/>
      </p:nvGrpSpPr>
      <p:grpSpPr>
        <a:xfrm>
          <a:off x="0" y="0"/>
          <a:ext cx="0" cy="0"/>
          <a:chOff x="0" y="0"/>
          <a:chExt cx="0" cy="0"/>
        </a:xfrm>
      </p:grpSpPr>
      <p:sp>
        <p:nvSpPr>
          <p:cNvPr id="2" name="Google Shape;125;g39e42b59865_0_17">
            <a:extLst>
              <a:ext uri="{FF2B5EF4-FFF2-40B4-BE49-F238E27FC236}">
                <a16:creationId xmlns:a16="http://schemas.microsoft.com/office/drawing/2014/main" id="{59BFD0C7-CD91-3C81-E4DA-C0377C0C3C61}"/>
              </a:ext>
            </a:extLst>
          </p:cNvPr>
          <p:cNvSpPr txBox="1"/>
          <p:nvPr/>
        </p:nvSpPr>
        <p:spPr>
          <a:xfrm>
            <a:off x="1712890" y="871370"/>
            <a:ext cx="7263684" cy="5115261"/>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ROMANS 2:1-2</a:t>
            </a:r>
          </a:p>
          <a:p>
            <a:r>
              <a:rPr lang="en-GB" sz="3200" i="1" dirty="0">
                <a:solidFill>
                  <a:srgbClr val="000000"/>
                </a:solidFill>
                <a:effectLst/>
                <a:latin typeface="Calibri" panose="020F0502020204030204" pitchFamily="34" charset="0"/>
                <a:cs typeface="Calibri" panose="020F0502020204030204" pitchFamily="34" charset="0"/>
              </a:rPr>
              <a:t>You, therefore, have no excuse, you who pass judgment on someone else, for at whatever point you judge another, you are condemning yourself, because you who pass judgment do the same things. Now we know that God’s judgment against those who do such things is based on truth. </a:t>
            </a:r>
          </a:p>
        </p:txBody>
      </p:sp>
    </p:spTree>
    <p:extLst>
      <p:ext uri="{BB962C8B-B14F-4D97-AF65-F5344CB8AC3E}">
        <p14:creationId xmlns:p14="http://schemas.microsoft.com/office/powerpoint/2010/main" val="1526723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78AAA-ED4C-500E-96BF-62C6A7E25579}"/>
            </a:ext>
          </a:extLst>
        </p:cNvPr>
        <p:cNvGrpSpPr/>
        <p:nvPr/>
      </p:nvGrpSpPr>
      <p:grpSpPr>
        <a:xfrm>
          <a:off x="0" y="0"/>
          <a:ext cx="0" cy="0"/>
          <a:chOff x="0" y="0"/>
          <a:chExt cx="0" cy="0"/>
        </a:xfrm>
      </p:grpSpPr>
      <p:sp>
        <p:nvSpPr>
          <p:cNvPr id="2" name="Google Shape;125;g39e42b59865_0_17">
            <a:extLst>
              <a:ext uri="{FF2B5EF4-FFF2-40B4-BE49-F238E27FC236}">
                <a16:creationId xmlns:a16="http://schemas.microsoft.com/office/drawing/2014/main" id="{6E591AEB-24BE-18FA-A2FC-3A126D0731BC}"/>
              </a:ext>
            </a:extLst>
          </p:cNvPr>
          <p:cNvSpPr txBox="1"/>
          <p:nvPr/>
        </p:nvSpPr>
        <p:spPr>
          <a:xfrm>
            <a:off x="1712890" y="1047216"/>
            <a:ext cx="7263684" cy="4763569"/>
          </a:xfrm>
          <a:prstGeom prst="rect">
            <a:avLst/>
          </a:prstGeom>
          <a:noFill/>
          <a:ln>
            <a:noFill/>
          </a:ln>
        </p:spPr>
        <p:txBody>
          <a:bodyPr spcFirstLastPara="1" wrap="square" lIns="68569" tIns="68569" rIns="68569" bIns="68569" anchor="t" anchorCtr="0">
            <a:noAutofit/>
          </a:bodyPr>
          <a:lstStyle/>
          <a:p>
            <a:pPr>
              <a:spcAft>
                <a:spcPts val="2000"/>
              </a:spcAft>
              <a:buSzPts val="4000"/>
            </a:pPr>
            <a:r>
              <a:rPr lang="en-GB" sz="4000" b="1" dirty="0">
                <a:latin typeface="Calibri" panose="020F0502020204030204" pitchFamily="34" charset="0"/>
                <a:ea typeface="Libre Baskerville"/>
                <a:cs typeface="Calibri" panose="020F0502020204030204" pitchFamily="34" charset="0"/>
                <a:sym typeface="Libre Baskerville"/>
              </a:rPr>
              <a:t>ROMANS 2:3-4</a:t>
            </a:r>
          </a:p>
          <a:p>
            <a:r>
              <a:rPr lang="en-GB" sz="3200" i="1" dirty="0">
                <a:solidFill>
                  <a:srgbClr val="000000"/>
                </a:solidFill>
                <a:effectLst/>
                <a:latin typeface="Calibri" panose="020F0502020204030204" pitchFamily="34" charset="0"/>
                <a:cs typeface="Calibri" panose="020F0502020204030204" pitchFamily="34" charset="0"/>
              </a:rPr>
              <a:t>So when you, a mere human being, pass judgment on them and yet do the same things, do you think you will escape God’s judgment? Or do you show contempt for the riches of His kindness, forbearance and patience, not realising that God’s kindness is intended to lead you to repentance?</a:t>
            </a:r>
          </a:p>
        </p:txBody>
      </p:sp>
    </p:spTree>
    <p:extLst>
      <p:ext uri="{BB962C8B-B14F-4D97-AF65-F5344CB8AC3E}">
        <p14:creationId xmlns:p14="http://schemas.microsoft.com/office/powerpoint/2010/main" val="3582787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90A24-B5C8-A9E5-1A63-3D7FEE6B99A1}"/>
            </a:ext>
          </a:extLst>
        </p:cNvPr>
        <p:cNvGrpSpPr/>
        <p:nvPr/>
      </p:nvGrpSpPr>
      <p:grpSpPr>
        <a:xfrm>
          <a:off x="0" y="0"/>
          <a:ext cx="0" cy="0"/>
          <a:chOff x="0" y="0"/>
          <a:chExt cx="0" cy="0"/>
        </a:xfrm>
      </p:grpSpPr>
      <p:sp>
        <p:nvSpPr>
          <p:cNvPr id="2" name="Google Shape;125;g39e42b59865_0_17">
            <a:extLst>
              <a:ext uri="{FF2B5EF4-FFF2-40B4-BE49-F238E27FC236}">
                <a16:creationId xmlns:a16="http://schemas.microsoft.com/office/drawing/2014/main" id="{A16A09E9-3CC6-72C2-B1FC-3A0C60A9B1E2}"/>
              </a:ext>
            </a:extLst>
          </p:cNvPr>
          <p:cNvSpPr txBox="1"/>
          <p:nvPr/>
        </p:nvSpPr>
        <p:spPr>
          <a:xfrm>
            <a:off x="1712890" y="295215"/>
            <a:ext cx="7107553" cy="6267570"/>
          </a:xfrm>
          <a:prstGeom prst="rect">
            <a:avLst/>
          </a:prstGeom>
          <a:noFill/>
          <a:ln>
            <a:noFill/>
          </a:ln>
        </p:spPr>
        <p:txBody>
          <a:bodyPr spcFirstLastPara="1" wrap="square" lIns="68569" tIns="68569" rIns="68569" bIns="68569" anchor="t" anchorCtr="0">
            <a:noAutofit/>
          </a:bodyPr>
          <a:lstStyle/>
          <a:p>
            <a:r>
              <a:rPr lang="en-GB" sz="4000" b="1" dirty="0">
                <a:latin typeface="Calibri" panose="020F0502020204030204" pitchFamily="34" charset="0"/>
                <a:ea typeface="Libre Baskerville"/>
                <a:cs typeface="Calibri" panose="020F0502020204030204" pitchFamily="34" charset="0"/>
                <a:sym typeface="Libre Baskerville"/>
              </a:rPr>
              <a:t>PRAYER</a:t>
            </a:r>
          </a:p>
          <a:p>
            <a:pPr>
              <a:spcAft>
                <a:spcPts val="2000"/>
              </a:spcAft>
            </a:pPr>
            <a:r>
              <a:rPr lang="en-GB" sz="3200" i="1" dirty="0">
                <a:solidFill>
                  <a:srgbClr val="000000"/>
                </a:solidFill>
                <a:effectLst/>
                <a:latin typeface="Calibri" panose="020F0502020204030204" pitchFamily="34" charset="0"/>
                <a:cs typeface="Calibri" panose="020F0502020204030204" pitchFamily="34" charset="0"/>
              </a:rPr>
              <a:t>Dear God, I am tired of striving. I can't do life on my own. I need you to guide me. Help me walk with you and keep in step with you. Purify my heart and forgive the sin in my life. Cleanse my heart and take away the stone of judgement in my hand. I give myself to you and ask that I know your presence in my life, whatever I do, wherever I go. </a:t>
            </a:r>
          </a:p>
          <a:p>
            <a:r>
              <a:rPr lang="en-GB" sz="3200" i="1" dirty="0">
                <a:solidFill>
                  <a:srgbClr val="000000"/>
                </a:solidFill>
                <a:effectLst/>
                <a:latin typeface="Calibri" panose="020F0502020204030204" pitchFamily="34" charset="0"/>
                <a:cs typeface="Calibri" panose="020F0502020204030204" pitchFamily="34" charset="0"/>
              </a:rPr>
              <a:t>In the precious name of Jesus I ask these things. Amen.</a:t>
            </a:r>
          </a:p>
        </p:txBody>
      </p:sp>
    </p:spTree>
    <p:extLst>
      <p:ext uri="{BB962C8B-B14F-4D97-AF65-F5344CB8AC3E}">
        <p14:creationId xmlns:p14="http://schemas.microsoft.com/office/powerpoint/2010/main" val="37143127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{7C80A81E-4D5E-4B40-8EEE-08AAB43989C4}tf10001069</Template>
  <TotalTime>460</TotalTime>
  <Words>915</Words>
  <Application>Microsoft Macintosh PowerPoint</Application>
  <PresentationFormat>On-screen Show (4:3)</PresentationFormat>
  <Paragraphs>56</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Gothic</vt:lpstr>
      <vt:lpstr>system-ui</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 Baker</dc:creator>
  <cp:lastModifiedBy>Chris Baker</cp:lastModifiedBy>
  <cp:revision>22</cp:revision>
  <dcterms:created xsi:type="dcterms:W3CDTF">2025-11-06T06:10:30Z</dcterms:created>
  <dcterms:modified xsi:type="dcterms:W3CDTF">2025-11-06T14:54:51Z</dcterms:modified>
</cp:coreProperties>
</file>