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3" r:id="rId2"/>
    <p:sldId id="288" r:id="rId3"/>
    <p:sldId id="282" r:id="rId4"/>
    <p:sldId id="285" r:id="rId5"/>
    <p:sldId id="284" r:id="rId6"/>
    <p:sldId id="290" r:id="rId7"/>
    <p:sldId id="286" r:id="rId8"/>
    <p:sldId id="291" r:id="rId9"/>
    <p:sldId id="281" r:id="rId10"/>
    <p:sldId id="292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A9379F-AAB8-8D46-BFC4-5D4F0E2F22BF}" v="203" dt="2026-01-31T15:03:00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4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C679B-1980-4467-9DD9-B295EA562A84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E456B-B76B-426F-AA35-DF57086A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75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414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80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252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795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493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998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E456B-B76B-426F-AA35-DF57086A814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980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71AE1-992F-4A16-BE10-196390D60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E1426-FEE2-433C-AD72-FAEB9E901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F7FC2-4679-46F7-A297-0C44636E1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0136C-8E50-49E9-90CB-7581199C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5CE0B-1DAF-4E6C-A609-A974C423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4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22FEB-93BA-4344-9B49-A4F51DA6D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A9F26-0757-436E-81DA-FFD5D7E7E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8460D-621E-41E2-A5A9-CE424AA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CE54A-C11E-4D83-AFEB-D74E48B7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A03A9-6757-4C43-9B39-1E4EAB0C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8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AF4C-EA68-4454-B535-C373F6210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5F071-ABDA-46F0-AB07-EF89A2FBD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52A5E-0B82-45AC-9F55-B1E67BBC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B76EF-84CC-46AB-AF58-59FC39445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B880A-1752-4E2E-87F0-20738D47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93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B6AA-AA64-4293-9830-B1C6A1EAE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963D1-4084-4668-A25A-16DD5F71D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E4D66-A3C7-4BCF-B7BC-D4637D197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2138F-260C-47DB-B293-ACB1B1B2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065C-017E-4305-AB78-1CB73DF4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4B11E-147B-49D4-BA2C-99AF6DF6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23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94E0-BD26-4DFC-A4A1-915AB88C8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A40D1-91F3-433D-8D65-56DECF8BC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3FC62-6C0B-4C1E-AB6D-35649E06B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AF0C20-673B-4471-B593-79016A06F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2313E0-7279-4DEE-9535-8150DD7F8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BBA5B-1B3D-4AD0-B61C-74CC71A5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E07849-7A3D-4043-A80B-0F6080CE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E07796-3CF7-4C98-9CD3-FCA7FFE5F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07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24E45-3A46-4B01-8238-38D27100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67BC1C-13E1-43EC-84C6-328B7BBD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1641A-EC72-4E9D-A1D2-BC89FD78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918E6-C582-4E17-B5FD-523F7464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38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BE15B3-ABD0-4DCC-9801-B1C8B64F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834D2-C98B-4A09-B02C-6CEF981C5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8A593-31AD-4BB7-8991-7B0AF7D26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21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83DB-1448-4C0F-B8AD-35EB3B368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79DFE-1F1F-41EA-AAD9-D3F98FC7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D20A5-F8AB-4857-90F1-95E9BBF06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757FC-EA47-47F9-AF75-26DAD6F31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50BD3-A8B4-493D-BDE8-423E96A0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A3235-1069-40E9-8491-B1134DC2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14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3565-398A-44FA-A179-3C6BAB6A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986D51-158F-4C81-BDF5-CFE92BCA6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E81C2-4E80-4949-955B-8504348D3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7C4D5-90F9-4BB6-BBDE-5AEAE0464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B1BE1-04F0-4F16-B40F-FADB0F98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A50C4-AEEE-4D6B-8E89-92D12861B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46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CAD0-F763-4926-9BA3-512DF56A6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BBEC2-217F-4C4B-9DD2-891CC8FE3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080F3-A1D2-4693-84C6-5FB0D3E0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71366-8A4F-4E45-894F-F8F09C40D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C8528-B285-4BED-AE80-E536C6153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81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E7BF33-E676-4AF3-A938-776D1E46C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5C282-CE85-4331-A93A-97C54BE0C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7F2E7-D8D8-4EB9-80E0-9C400000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DD7E0-9601-4A91-AD27-460A1957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EBF02-822F-43F5-9937-F43ACB420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88AB0D-CF52-4460-9F98-37991BFD5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DE3DB-B6EB-4262-978E-B462624E5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B0BAB-97B4-4405-B70C-CE94FA348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10F9F-49A7-4D8E-8E56-0CD86689DF28}" type="datetimeFigureOut">
              <a:rPr lang="en-GB" smtClean="0"/>
              <a:t>01/02/2026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1D20C-5AA6-473C-80DD-C454EF1D5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C2E2B-8EFA-40D4-9D6F-CC946D62A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7BC26-1529-41E0-BC73-A68ABA77CA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99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D068D9-D01E-9EDA-8EFC-2B27E6941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BA1286-68B8-E87C-8C1F-5F29FD297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562" y="1560513"/>
            <a:ext cx="11572875" cy="4992687"/>
          </a:xfrm>
        </p:spPr>
        <p:txBody>
          <a:bodyPr>
            <a:noAutofit/>
          </a:bodyPr>
          <a:lstStyle/>
          <a:p>
            <a:endParaRPr lang="en-GB" sz="3600" b="1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BCE985-E81E-1AEB-6DD1-15162BFB7D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19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1EAE4-FDDA-B851-A50F-96EF557E6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C3BBBB8-653F-FC7A-8C0F-02F2BD97F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  <p:pic>
        <p:nvPicPr>
          <p:cNvPr id="5128" name="Picture 8" descr="Christians Against Poverty – Castlehold Baptist Church">
            <a:extLst>
              <a:ext uri="{FF2B5EF4-FFF2-40B4-BE49-F238E27FC236}">
                <a16:creationId xmlns:a16="http://schemas.microsoft.com/office/drawing/2014/main" id="{A3A33087-32E1-40D6-AB0B-C817B5E29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66" y="1568343"/>
            <a:ext cx="11172668" cy="3721313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642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60241-B95B-8D3B-3D51-B9487D99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71C54B2-D2B6-3946-604E-9CDF5202E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  <p:pic>
        <p:nvPicPr>
          <p:cNvPr id="1036" name="Picture 12" descr="First national doctors' strike in 40 years">
            <a:extLst>
              <a:ext uri="{FF2B5EF4-FFF2-40B4-BE49-F238E27FC236}">
                <a16:creationId xmlns:a16="http://schemas.microsoft.com/office/drawing/2014/main" id="{C6A73C4D-37CF-F297-B81E-4E1ECDEBF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328" y="1436746"/>
            <a:ext cx="8099343" cy="5041841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52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6AE23-D3E5-4EE1-578D-804911098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6B0B787-B666-B0FF-AFB1-E694163F3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  <p:pic>
        <p:nvPicPr>
          <p:cNvPr id="3" name="Picture 2" descr="A Journey Through the History of Church Banners - Ecclesiastical Sewing">
            <a:extLst>
              <a:ext uri="{FF2B5EF4-FFF2-40B4-BE49-F238E27FC236}">
                <a16:creationId xmlns:a16="http://schemas.microsoft.com/office/drawing/2014/main" id="{C45F4B29-6F35-9FD5-2A61-4870930E7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32" y="1379720"/>
            <a:ext cx="3486080" cy="5220058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Greatest Comeback Banner - Church ...">
            <a:extLst>
              <a:ext uri="{FF2B5EF4-FFF2-40B4-BE49-F238E27FC236}">
                <a16:creationId xmlns:a16="http://schemas.microsoft.com/office/drawing/2014/main" id="{CDC39291-F337-D965-858C-A78200C46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765" y="2056406"/>
            <a:ext cx="7231798" cy="2804575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66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809AC-8780-9AD7-0AB5-3E7FDA788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2391D4D-3984-1918-70D4-B242AC0BE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  <p:pic>
        <p:nvPicPr>
          <p:cNvPr id="3076" name="Picture 4" descr="Valentine's Day Banner, Love You Banner, Love Banner, Valentine's Day  Décor, Valentine's Day Banner for Mantle, Handcrafted Paper Banner - Etsy UK">
            <a:extLst>
              <a:ext uri="{FF2B5EF4-FFF2-40B4-BE49-F238E27FC236}">
                <a16:creationId xmlns:a16="http://schemas.microsoft.com/office/drawing/2014/main" id="{24B285E0-AAAA-02AD-8D1D-4325E9DCE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361" y="1409700"/>
            <a:ext cx="6479278" cy="4865142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24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D068D9-D01E-9EDA-8EFC-2B27E6941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BA1286-68B8-E87C-8C1F-5F29FD297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562" y="1560513"/>
            <a:ext cx="11572875" cy="4992687"/>
          </a:xfrm>
        </p:spPr>
        <p:txBody>
          <a:bodyPr>
            <a:noAutofit/>
          </a:bodyPr>
          <a:lstStyle/>
          <a:p>
            <a:endParaRPr lang="en-GB" sz="3600" b="1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BCE985-E81E-1AEB-6DD1-15162BFB7D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8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B3837-DB3F-D08D-D976-8CA175020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8C9F50F-E088-22E1-44BC-4C5D85683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60513"/>
            <a:ext cx="12192000" cy="4992687"/>
          </a:xfrm>
        </p:spPr>
        <p:txBody>
          <a:bodyPr>
            <a:noAutofit/>
          </a:bodyPr>
          <a:lstStyle/>
          <a:p>
            <a:endParaRPr lang="en-GB" sz="3600" b="1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r>
              <a:rPr lang="en-GB" sz="3600" b="1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Question 1: </a:t>
            </a:r>
          </a:p>
          <a:p>
            <a:r>
              <a:rPr lang="en-GB" sz="4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What ways does God shows His love?</a:t>
            </a:r>
          </a:p>
          <a:p>
            <a:endParaRPr lang="en-GB" sz="3600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endParaRPr lang="en-GB" sz="3600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r>
              <a:rPr lang="en-GB" sz="3600" b="1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Question 2: </a:t>
            </a:r>
          </a:p>
          <a:p>
            <a:r>
              <a:rPr lang="en-GB" sz="4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How can you show God’s love this week?</a:t>
            </a:r>
          </a:p>
          <a:p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861233-A956-74F5-AD4B-479A5A182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</p:spTree>
    <p:extLst>
      <p:ext uri="{BB962C8B-B14F-4D97-AF65-F5344CB8AC3E}">
        <p14:creationId xmlns:p14="http://schemas.microsoft.com/office/powerpoint/2010/main" val="276459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F3AD5-0843-1F96-CFC4-8C45F1EC8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AD8BB7E-EAAB-774F-831B-933FC44EC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562" y="1560513"/>
            <a:ext cx="11572875" cy="4992687"/>
          </a:xfrm>
        </p:spPr>
        <p:txBody>
          <a:bodyPr>
            <a:noAutofit/>
          </a:bodyPr>
          <a:lstStyle/>
          <a:p>
            <a:endParaRPr lang="en-GB" sz="3600" b="1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85A8C7-8B09-478C-CEE7-3EE14A1174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9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19D45-8C56-F17F-BD48-5F7BF1F09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B697D17-BF7D-BF0C-DD90-23C288041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562" y="1409700"/>
            <a:ext cx="11572875" cy="4527843"/>
          </a:xfrm>
        </p:spPr>
        <p:txBody>
          <a:bodyPr>
            <a:noAutofit/>
          </a:bodyPr>
          <a:lstStyle/>
          <a:p>
            <a:endParaRPr lang="en-GB" sz="3600" b="1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“I am loved, </a:t>
            </a: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I belong, </a:t>
            </a: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and </a:t>
            </a: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God’s love goes with me.”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6337A9-7E66-C71F-6ED2-C5911F807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</p:spTree>
    <p:extLst>
      <p:ext uri="{BB962C8B-B14F-4D97-AF65-F5344CB8AC3E}">
        <p14:creationId xmlns:p14="http://schemas.microsoft.com/office/powerpoint/2010/main" val="351401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3440A-080A-6638-25F2-B0B62ADB5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6257150-188D-375C-A320-575A4E99C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562" y="1409700"/>
            <a:ext cx="11572875" cy="4527843"/>
          </a:xfrm>
        </p:spPr>
        <p:txBody>
          <a:bodyPr>
            <a:noAutofit/>
          </a:bodyPr>
          <a:lstStyle/>
          <a:p>
            <a:endParaRPr lang="en-GB" sz="3600" b="1" dirty="0">
              <a:solidFill>
                <a:srgbClr val="FFFF00"/>
              </a:solidFill>
              <a:latin typeface="Cavolini" panose="03000502040302020204" pitchFamily="66" charset="0"/>
              <a:ea typeface="ADLaM Display" panose="02010000000000000000" pitchFamily="2" charset="77"/>
              <a:cs typeface="Cavolini" panose="03000502040302020204" pitchFamily="66" charset="0"/>
            </a:endParaRP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“You are loved, </a:t>
            </a: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You belong, </a:t>
            </a: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and </a:t>
            </a:r>
          </a:p>
          <a:p>
            <a:r>
              <a:rPr lang="en-GB" sz="6000" dirty="0">
                <a:solidFill>
                  <a:srgbClr val="FFFF00"/>
                </a:solidFill>
                <a:latin typeface="Cavolini" panose="03000502040302020204" pitchFamily="66" charset="0"/>
                <a:ea typeface="ADLaM Display" panose="02010000000000000000" pitchFamily="2" charset="77"/>
                <a:cs typeface="Cavolini" panose="03000502040302020204" pitchFamily="66" charset="0"/>
              </a:rPr>
              <a:t>God’s love goes with You.”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3B914C-C220-EEB6-12D1-75BF6F297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9413"/>
            <a:ext cx="12192000" cy="1030287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rgbClr val="FFFF00"/>
                </a:solidFill>
              </a:rPr>
              <a:t>God’s Banner of Love</a:t>
            </a:r>
          </a:p>
        </p:txBody>
      </p:sp>
    </p:spTree>
    <p:extLst>
      <p:ext uri="{BB962C8B-B14F-4D97-AF65-F5344CB8AC3E}">
        <p14:creationId xmlns:p14="http://schemas.microsoft.com/office/powerpoint/2010/main" val="234217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53A9709F-50E3-4465-A7CB-B052965795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8A9284A-792C-487B-AC04-3D457AAE66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88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88</Words>
  <Application>Microsoft Office PowerPoint</Application>
  <PresentationFormat>Widescreen</PresentationFormat>
  <Paragraphs>31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ADLaM Display</vt:lpstr>
      <vt:lpstr>Arial</vt:lpstr>
      <vt:lpstr>Calibri</vt:lpstr>
      <vt:lpstr>Calibri Light</vt:lpstr>
      <vt:lpstr>Cavolini</vt:lpstr>
      <vt:lpstr>Office Theme</vt:lpstr>
      <vt:lpstr>PowerPoint Presentation</vt:lpstr>
      <vt:lpstr>God’s Banner of Love</vt:lpstr>
      <vt:lpstr>God’s Banner of Love</vt:lpstr>
      <vt:lpstr>God’s Banner of Love</vt:lpstr>
      <vt:lpstr>God’s Banner of Love</vt:lpstr>
      <vt:lpstr>PowerPoint Presentation</vt:lpstr>
      <vt:lpstr>God’s Banner of Love</vt:lpstr>
      <vt:lpstr>PowerPoint Presentation</vt:lpstr>
      <vt:lpstr>God’s Banner of Love</vt:lpstr>
      <vt:lpstr>God’s Banner of Love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T</dc:creator>
  <cp:lastModifiedBy>WordsPC</cp:lastModifiedBy>
  <cp:revision>19</cp:revision>
  <dcterms:created xsi:type="dcterms:W3CDTF">2025-11-26T16:02:47Z</dcterms:created>
  <dcterms:modified xsi:type="dcterms:W3CDTF">2026-02-01T08:56:59Z</dcterms:modified>
</cp:coreProperties>
</file>