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61" r:id="rId3"/>
    <p:sldId id="257" r:id="rId4"/>
    <p:sldId id="256" r:id="rId5"/>
    <p:sldId id="258" r:id="rId6"/>
    <p:sldId id="262" r:id="rId7"/>
    <p:sldId id="265" r:id="rId8"/>
    <p:sldId id="263" r:id="rId9"/>
    <p:sldId id="264" r:id="rId10"/>
    <p:sldId id="260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20" d="100"/>
          <a:sy n="120" d="100"/>
        </p:scale>
        <p:origin x="114" y="1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EFC53F-D110-4270-9154-2A7853B30F93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1524003" y="1122361"/>
            <a:ext cx="9144000" cy="2387598"/>
          </a:xfrm>
        </p:spPr>
        <p:txBody>
          <a:bodyPr anchor="b" anchorCtr="1"/>
          <a:lstStyle>
            <a:lvl1pPr algn="ctr">
              <a:defRPr sz="6000"/>
            </a:lvl1pPr>
          </a:lstStyle>
          <a:p>
            <a:pPr lvl="0"/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DA5E150-F083-4016-820F-325180DA4628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1524003" y="3602041"/>
            <a:ext cx="9144000" cy="1655758"/>
          </a:xfrm>
        </p:spPr>
        <p:txBody>
          <a:bodyPr anchorCtr="1"/>
          <a:lstStyle>
            <a:lvl1pPr marL="0" indent="0" algn="ctr">
              <a:buNone/>
              <a:defRPr sz="2400"/>
            </a:lvl1pPr>
          </a:lstStyle>
          <a:p>
            <a:pPr lvl="0"/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7F44B8-A024-492E-B559-062C22730165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FB6BCF3A-745D-4E17-ACC7-28BE4D748263}" type="datetime1">
              <a:rPr lang="en-GB"/>
              <a:pPr lvl="0"/>
              <a:t>15/02/2026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205B2D-85A0-4A25-A388-C5DA5167985B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92E97F-B24B-4D1A-9D78-1398B2E41F69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66916A3D-4043-4C9E-A32C-83D8C510C72A}" type="slidenum"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675869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C1B875-55E6-431C-B5A7-DC0F59810AA6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2009AA-38D7-488C-BD26-8EA6F5F2E6E0}"/>
              </a:ext>
            </a:extLst>
          </p:cNvPr>
          <p:cNvSpPr txBox="1">
            <a:spLocks noGrp="1"/>
          </p:cNvSpPr>
          <p:nvPr>
            <p:ph idx="1"/>
          </p:nvPr>
        </p:nvSpPr>
        <p:spPr/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3736EA-6C02-473B-ACE9-0AAEEEB1DDAB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565A87A1-3A9A-4C04-B016-1905B68F2B4F}" type="datetime1">
              <a:rPr lang="en-GB"/>
              <a:pPr lvl="0"/>
              <a:t>15/02/2026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33FD11-98AF-46FB-8348-2A142D42858E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C2196F-37C5-4EEE-9793-A415D1506F56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92DA4C45-77A0-4B83-B768-89306744A065}" type="slidenum"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42248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192C10-4369-4239-8F7B-5BBD497EFFA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1847" y="1709735"/>
            <a:ext cx="10515600" cy="2852735"/>
          </a:xfrm>
        </p:spPr>
        <p:txBody>
          <a:bodyPr anchor="b"/>
          <a:lstStyle>
            <a:lvl1pPr>
              <a:defRPr sz="6000"/>
            </a:lvl1pPr>
          </a:lstStyle>
          <a:p>
            <a:pPr lvl="0"/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E9FCE94-4D7C-4D5D-9FD1-8FFCF0E7E9B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1847" y="4589465"/>
            <a:ext cx="10515600" cy="1500182"/>
          </a:xfrm>
        </p:spPr>
        <p:txBody>
          <a:bodyPr/>
          <a:lstStyle>
            <a:lvl1pPr marL="0" indent="0">
              <a:buNone/>
              <a:defRPr sz="2400">
                <a:solidFill>
                  <a:srgbClr val="898989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03F3E5-A7FA-47E1-AE10-A52DE6C085DC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4D387F4D-92D9-49B3-BC8B-5B05FF3562A9}" type="datetime1">
              <a:rPr lang="en-GB"/>
              <a:pPr lvl="0"/>
              <a:t>15/02/2026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01D8FB-8B01-48F4-8302-E7F534BB8EAE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668501-C377-404C-8486-2149DD58EC1B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7FFFED4F-F68D-4AC7-9A25-AF9B0AA095E4}" type="slidenum"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87583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37C702-A0D9-43C6-A017-34A61D027A29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B20E27-1427-4B58-8827-188B63D99025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838203" y="1825627"/>
            <a:ext cx="5181603" cy="4351336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DFC8304-2CED-47FF-9672-2DA4C3B4B417}"/>
              </a:ext>
            </a:extLst>
          </p:cNvPr>
          <p:cNvSpPr txBox="1">
            <a:spLocks noGrp="1"/>
          </p:cNvSpPr>
          <p:nvPr>
            <p:ph idx="2"/>
          </p:nvPr>
        </p:nvSpPr>
        <p:spPr>
          <a:xfrm>
            <a:off x="6172200" y="1825627"/>
            <a:ext cx="5181603" cy="4351336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9959A75-D15D-42A7-8FFD-146CB37FB97C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ECDC3F6D-3A90-475C-A452-BDA99BC92132}" type="datetime1">
              <a:rPr lang="en-GB"/>
              <a:pPr lvl="0"/>
              <a:t>15/02/2026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D1E60F6-7F31-49CD-A1EC-A5E1DFE92CE4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614314B-BD7D-4B5D-B7D4-0B4FF60EC286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825A2B24-402D-474D-9CBC-C24FB5052334}" type="slidenum"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290875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6D076B-8434-4FFA-AED8-47F101F99EA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9784" y="365129"/>
            <a:ext cx="10515600" cy="1325559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A631557-8D6D-4B5F-A978-3F7FDCE88F4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9784" y="1681160"/>
            <a:ext cx="5157782" cy="823910"/>
          </a:xfrm>
        </p:spPr>
        <p:txBody>
          <a:bodyPr anchor="b"/>
          <a:lstStyle>
            <a:lvl1pPr marL="0" indent="0">
              <a:buNone/>
              <a:defRPr sz="24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5E0F657-0CCE-4010-B04D-E85E33853DC2}"/>
              </a:ext>
            </a:extLst>
          </p:cNvPr>
          <p:cNvSpPr txBox="1">
            <a:spLocks noGrp="1"/>
          </p:cNvSpPr>
          <p:nvPr>
            <p:ph idx="2"/>
          </p:nvPr>
        </p:nvSpPr>
        <p:spPr>
          <a:xfrm>
            <a:off x="839784" y="2505071"/>
            <a:ext cx="5157782" cy="3684583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DBDE525-22B1-4E11-9FE2-BD9122738CE1}"/>
              </a:ext>
            </a:extLst>
          </p:cNvPr>
          <p:cNvSpPr txBox="1">
            <a:spLocks noGrp="1"/>
          </p:cNvSpPr>
          <p:nvPr>
            <p:ph type="body" idx="3"/>
          </p:nvPr>
        </p:nvSpPr>
        <p:spPr>
          <a:xfrm>
            <a:off x="6172200" y="1681160"/>
            <a:ext cx="5183184" cy="823910"/>
          </a:xfrm>
        </p:spPr>
        <p:txBody>
          <a:bodyPr anchor="b"/>
          <a:lstStyle>
            <a:lvl1pPr marL="0" indent="0">
              <a:buNone/>
              <a:defRPr sz="24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C5FAB15-ABF9-44E7-A529-EC1EEDE4951D}"/>
              </a:ext>
            </a:extLst>
          </p:cNvPr>
          <p:cNvSpPr txBox="1">
            <a:spLocks noGrp="1"/>
          </p:cNvSpPr>
          <p:nvPr>
            <p:ph idx="4"/>
          </p:nvPr>
        </p:nvSpPr>
        <p:spPr>
          <a:xfrm>
            <a:off x="6172200" y="2505071"/>
            <a:ext cx="5183184" cy="3684583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A09D7D5-F080-43C4-AF17-A286BB376E85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82C05A85-3209-4EC5-A704-7D548A564364}" type="datetime1">
              <a:rPr lang="en-GB"/>
              <a:pPr lvl="0"/>
              <a:t>15/02/2026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089B6C5-03F7-4A3A-B395-DE192A6369BE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4314C3F-20F3-48DF-BE2D-13CC760659A4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F90BA19D-B968-42D4-9D77-ED651EA33244}" type="slidenum"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715647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B10E35-69E8-473B-8C48-FB9B39D50443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7B7D278-28AA-4C13-AA80-DA0566664BEA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ECB3A908-27E3-4655-997C-A979F636129E}" type="datetime1">
              <a:rPr lang="en-GB"/>
              <a:pPr lvl="0"/>
              <a:t>15/02/2026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77CCCA1-B695-44A5-AD0D-1E54FCCFB6A1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FB8AF0D-EC7F-43E4-B8D9-A5465CAC7583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ABB5F1D9-69B7-4380-B7E8-07A1D74BB89D}" type="slidenum"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437641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2A2F227-AEAA-40F4-820A-D18C62624FBC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8A1D5691-A154-44E2-82D8-6E4F205AD4E3}" type="datetime1">
              <a:rPr lang="en-GB"/>
              <a:pPr lvl="0"/>
              <a:t>15/02/2026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BB121CF-92DE-44DD-B804-2D9AB1E1A050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B9E7AC-5E7F-4AAA-807B-2680F09A37EA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F0C5B573-9FBF-497C-B61E-B1E057BA6F6C}" type="slidenum"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46414668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5B7F14-1038-4D06-855B-5A3917039C5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9784" y="457200"/>
            <a:ext cx="3932240" cy="1600200"/>
          </a:xfrm>
        </p:spPr>
        <p:txBody>
          <a:bodyPr anchor="b"/>
          <a:lstStyle>
            <a:lvl1pPr>
              <a:defRPr sz="3200"/>
            </a:lvl1pPr>
          </a:lstStyle>
          <a:p>
            <a:pPr lvl="0"/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FA11B1-36E5-4A1F-9657-D3934D9CA875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5183184" y="987423"/>
            <a:ext cx="6172200" cy="487362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609E177-09CF-40AA-AF17-C9193EAAF20D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839784" y="2057400"/>
            <a:ext cx="3932240" cy="3811584"/>
          </a:xfr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BACFEF2-0DAB-472E-B2EB-7617A2E8D6CD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7DAD6790-ED55-480A-AE39-0C0F9975AA7F}" type="datetime1">
              <a:rPr lang="en-GB"/>
              <a:pPr lvl="0"/>
              <a:t>15/02/2026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6DF3422-E7F7-4314-979D-88A1BF5D3A03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76532ED-1353-4867-88D9-1525E6ED123A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9E8B79C5-AE3F-44F5-98C7-E485F93F178B}" type="slidenum"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913484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490ABC-09A1-463D-A3F5-F37FE77F4EC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9784" y="457200"/>
            <a:ext cx="3932240" cy="1600200"/>
          </a:xfrm>
        </p:spPr>
        <p:txBody>
          <a:bodyPr anchor="b"/>
          <a:lstStyle>
            <a:lvl1pPr>
              <a:defRPr sz="3200"/>
            </a:lvl1pPr>
          </a:lstStyle>
          <a:p>
            <a:pPr lvl="0"/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91E8A1D-80B7-4781-94E1-96EE7098AA9A}"/>
              </a:ext>
            </a:extLst>
          </p:cNvPr>
          <p:cNvSpPr txBox="1">
            <a:spLocks noGrp="1"/>
          </p:cNvSpPr>
          <p:nvPr>
            <p:ph type="pic" idx="1"/>
          </p:nvPr>
        </p:nvSpPr>
        <p:spPr>
          <a:xfrm>
            <a:off x="5183184" y="987423"/>
            <a:ext cx="6172200" cy="4873623"/>
          </a:xfrm>
        </p:spPr>
        <p:txBody>
          <a:bodyPr/>
          <a:lstStyle>
            <a:lvl1pPr marL="0" indent="0">
              <a:buNone/>
              <a:defRPr lang="en-GB" sz="3200"/>
            </a:lvl1pPr>
          </a:lstStyle>
          <a:p>
            <a:pPr lvl="0"/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414D2F7-4415-4FBB-9AFA-17178DF5DEDF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839784" y="2057400"/>
            <a:ext cx="3932240" cy="3811584"/>
          </a:xfr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B151EBA-0743-433B-B9CD-CF74DBA8F06A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179494FF-8874-4A0B-B9E0-36EDF38B7B3A}" type="datetime1">
              <a:rPr lang="en-GB"/>
              <a:pPr lvl="0"/>
              <a:t>15/02/2026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91ED4C6-08C7-432F-A84B-99A70E74BE81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461C058-0867-43EE-BC0C-62F88207458E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5B49E136-C587-4B6A-AFAA-DE5D2C420EAD}" type="slidenum"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47693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9EA0E5-ABD0-41A9-9134-ED00E94F4BDA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A9F58FF-1A2C-4DC3-8737-65DA2E83DA7E}"/>
              </a:ext>
            </a:extLst>
          </p:cNvPr>
          <p:cNvSpPr txBox="1"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CF9E3E-7355-4D31-A0B5-4EFFD826B3C8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D333A678-8CE8-4563-B1C0-A98CAD39ACAE}" type="datetime1">
              <a:rPr lang="en-GB"/>
              <a:pPr lvl="0"/>
              <a:t>15/02/2026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A678CA-986B-4214-848C-487A56BEEF3A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AF5097-084C-4819-BD34-813BCAA852B8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27E147C5-A521-4B39-8B4D-9A3C235FB41D}" type="slidenum"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018109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2AD2648-B4AB-4C35-B3EE-D4A2A5E82FC5}"/>
              </a:ext>
            </a:extLst>
          </p:cNvPr>
          <p:cNvSpPr txBox="1">
            <a:spLocks noGrp="1"/>
          </p:cNvSpPr>
          <p:nvPr>
            <p:ph type="title" orient="vert"/>
          </p:nvPr>
        </p:nvSpPr>
        <p:spPr>
          <a:xfrm>
            <a:off x="8724903" y="365129"/>
            <a:ext cx="2628899" cy="5811834"/>
          </a:xfrm>
        </p:spPr>
        <p:txBody>
          <a:bodyPr vert="eaVert"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1942E2F-2188-4322-B360-5DBE3D8A6F70}"/>
              </a:ext>
            </a:extLst>
          </p:cNvPr>
          <p:cNvSpPr txBox="1">
            <a:spLocks noGrp="1"/>
          </p:cNvSpPr>
          <p:nvPr>
            <p:ph type="body" orient="vert" idx="1"/>
          </p:nvPr>
        </p:nvSpPr>
        <p:spPr>
          <a:xfrm>
            <a:off x="838203" y="365129"/>
            <a:ext cx="7734296" cy="5811834"/>
          </a:xfr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EE091A-0A59-42F9-AF15-27229A647824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8C0AD956-A6C4-4289-AAAA-BA2B895A42D2}" type="datetime1">
              <a:rPr lang="en-GB"/>
              <a:pPr lvl="0"/>
              <a:t>15/02/2026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5E9546-57D6-45FD-A395-7DAE3F753314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32BC80-4AA1-4CD7-9267-F95FD85A447A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F0F2C4EF-F463-439D-9AD4-8BF8B78D5BFC}" type="slidenum"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05914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7030A0"/>
            </a:gs>
            <a:gs pos="100000">
              <a:srgbClr val="ABC0E4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51D7E47-A07B-4E14-A937-30FEBC2B6AE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3" y="365129"/>
            <a:ext cx="10515600" cy="132555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rmAutofit/>
          </a:bodyPr>
          <a:lstStyle/>
          <a:p>
            <a:pPr lvl="0"/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F8A154-1B2F-4744-B466-E403058A309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8203" y="1825627"/>
            <a:ext cx="10515600" cy="435133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0997F4-4A75-4B2F-98CD-AAF84B9FAB95}"/>
              </a:ext>
            </a:extLst>
          </p:cNvPr>
          <p:cNvSpPr txBox="1">
            <a:spLocks noGrp="1"/>
          </p:cNvSpPr>
          <p:nvPr>
            <p:ph type="dt" sz="half" idx="2"/>
          </p:nvPr>
        </p:nvSpPr>
        <p:spPr>
          <a:xfrm>
            <a:off x="838203" y="6356351"/>
            <a:ext cx="2743200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GB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</a:defRPr>
            </a:lvl1pPr>
          </a:lstStyle>
          <a:p>
            <a:pPr lvl="0"/>
            <a:fld id="{3593D189-E17F-460D-9CDB-736F7A40D639}" type="datetime1">
              <a:rPr lang="en-GB"/>
              <a:pPr lvl="0"/>
              <a:t>15/02/2026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0780BB-111A-415C-9620-6F59C14842AA}"/>
              </a:ext>
            </a:extLst>
          </p:cNvPr>
          <p:cNvSpPr txBox="1">
            <a:spLocks noGrp="1"/>
          </p:cNvSpPr>
          <p:nvPr>
            <p:ph type="ftr" sz="quarter" idx="3"/>
          </p:nvPr>
        </p:nvSpPr>
        <p:spPr>
          <a:xfrm>
            <a:off x="4038603" y="6356351"/>
            <a:ext cx="4114800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1" compatLnSpc="1">
            <a:noAutofit/>
          </a:bodyPr>
          <a:lstStyle>
            <a:lvl1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GB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</a:defRPr>
            </a:lvl1pPr>
          </a:lstStyle>
          <a:p>
            <a:pPr lvl="0"/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3AC80D-627B-4A51-9190-2E88969A33F3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8610603" y="6356351"/>
            <a:ext cx="2743200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lvl1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GB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</a:defRPr>
            </a:lvl1pPr>
          </a:lstStyle>
          <a:p>
            <a:pPr lvl="0"/>
            <a:fld id="{2F3B968C-0268-46D4-9BE9-A69553454ED4}" type="slidenum"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marL="0" marR="0" lvl="0" indent="0" algn="l" defTabSz="914400" rtl="0" fontAlgn="auto" hangingPunct="1">
        <a:lnSpc>
          <a:spcPct val="90000"/>
        </a:lnSpc>
        <a:spcBef>
          <a:spcPts val="0"/>
        </a:spcBef>
        <a:spcAft>
          <a:spcPts val="0"/>
        </a:spcAft>
        <a:buNone/>
        <a:tabLst/>
        <a:defRPr lang="en-US" sz="4400" b="0" i="0" u="none" strike="noStrike" kern="1200" cap="none" spc="0" baseline="0">
          <a:solidFill>
            <a:srgbClr val="000000"/>
          </a:solidFill>
          <a:uFillTx/>
          <a:latin typeface="Calibri Light"/>
        </a:defRPr>
      </a:lvl1pPr>
    </p:titleStyle>
    <p:bodyStyle>
      <a:lvl1pPr marL="228600" marR="0" lvl="0" indent="-228600" algn="l" defTabSz="914400" rtl="0" fontAlgn="auto" hangingPunct="1">
        <a:lnSpc>
          <a:spcPct val="90000"/>
        </a:lnSpc>
        <a:spcBef>
          <a:spcPts val="1000"/>
        </a:spcBef>
        <a:spcAft>
          <a:spcPts val="0"/>
        </a:spcAft>
        <a:buSzPct val="100000"/>
        <a:buFont typeface="Arial" pitchFamily="34"/>
        <a:buChar char="•"/>
        <a:tabLst/>
        <a:defRPr lang="en-US" sz="2800" b="0" i="0" u="none" strike="noStrike" kern="1200" cap="none" spc="0" baseline="0">
          <a:solidFill>
            <a:srgbClr val="000000"/>
          </a:solidFill>
          <a:uFillTx/>
          <a:latin typeface="Calibri"/>
        </a:defRPr>
      </a:lvl1pPr>
      <a:lvl2pPr marL="685800" marR="0" lvl="1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en-US" sz="2400" b="0" i="0" u="none" strike="noStrike" kern="1200" cap="none" spc="0" baseline="0">
          <a:solidFill>
            <a:srgbClr val="000000"/>
          </a:solidFill>
          <a:uFillTx/>
          <a:latin typeface="Calibri"/>
        </a:defRPr>
      </a:lvl2pPr>
      <a:lvl3pPr marL="1143000" marR="0" lvl="2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en-US" sz="2000" b="0" i="0" u="none" strike="noStrike" kern="1200" cap="none" spc="0" baseline="0">
          <a:solidFill>
            <a:srgbClr val="000000"/>
          </a:solidFill>
          <a:uFillTx/>
          <a:latin typeface="Calibri"/>
        </a:defRPr>
      </a:lvl3pPr>
      <a:lvl4pPr marL="1600200" marR="0" lvl="3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en-US" sz="1800" b="0" i="0" u="none" strike="noStrike" kern="1200" cap="none" spc="0" baseline="0">
          <a:solidFill>
            <a:srgbClr val="000000"/>
          </a:solidFill>
          <a:uFillTx/>
          <a:latin typeface="Calibri"/>
        </a:defRPr>
      </a:lvl4pPr>
      <a:lvl5pPr marL="2057400" marR="0" lvl="4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en-US" sz="1800" b="0" i="0" u="none" strike="noStrike" kern="1200" cap="none" spc="0" baseline="0">
          <a:solidFill>
            <a:srgbClr val="000000"/>
          </a:solidFill>
          <a:uFillTx/>
          <a:latin typeface="Calibri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youtu.be/JMj1ggINLe4?si=h0JFa2EB5nzI90lX" TargetMode="Externa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B3D7BBA-ED5F-4693-B61E-575B15BBABD7}"/>
              </a:ext>
            </a:extLst>
          </p:cNvPr>
          <p:cNvSpPr txBox="1"/>
          <p:nvPr/>
        </p:nvSpPr>
        <p:spPr>
          <a:xfrm>
            <a:off x="1634380" y="1144682"/>
            <a:ext cx="8337179" cy="120033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72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God’s healing </a:t>
            </a:r>
            <a:endParaRPr lang="en-GB" sz="72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  <p:pic>
        <p:nvPicPr>
          <p:cNvPr id="3" name="Picture 3">
            <a:extLst>
              <a:ext uri="{FF2B5EF4-FFF2-40B4-BE49-F238E27FC236}">
                <a16:creationId xmlns:a16="http://schemas.microsoft.com/office/drawing/2014/main" id="{5F025C51-9FC9-4937-BBE4-F29207E8A3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2407" y="2562093"/>
            <a:ext cx="3750557" cy="3901790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>
            <a:extLst>
              <a:ext uri="{FF2B5EF4-FFF2-40B4-BE49-F238E27FC236}">
                <a16:creationId xmlns:a16="http://schemas.microsoft.com/office/drawing/2014/main" id="{72ACA7E3-ACF3-4B85-83B1-D88427D6B5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95609" y="1186708"/>
            <a:ext cx="4984110" cy="4366360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18F5DA42-E744-44DD-BA39-A4FCDFF086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5181" y="678091"/>
            <a:ext cx="4070351" cy="5456005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>
            <a:extLst>
              <a:ext uri="{FF2B5EF4-FFF2-40B4-BE49-F238E27FC236}">
                <a16:creationId xmlns:a16="http://schemas.microsoft.com/office/drawing/2014/main" id="{D1C36897-5862-40A2-AD8A-AF8944BFFA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1028" y="1028654"/>
            <a:ext cx="8017166" cy="4800700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46D02DFE-5213-46C3-A897-472ED51142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9740" y="752478"/>
            <a:ext cx="7602733" cy="5276846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B57C9DD5-F2C0-4EAC-8AC5-9CCD718266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0917" y="1440070"/>
            <a:ext cx="5839760" cy="4631536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>
            <a:extLst>
              <a:ext uri="{FF2B5EF4-FFF2-40B4-BE49-F238E27FC236}">
                <a16:creationId xmlns:a16="http://schemas.microsoft.com/office/drawing/2014/main" id="{52360B58-A056-4D55-ADDC-B73DD27A7506}"/>
              </a:ext>
            </a:extLst>
          </p:cNvPr>
          <p:cNvSpPr txBox="1"/>
          <p:nvPr/>
        </p:nvSpPr>
        <p:spPr>
          <a:xfrm>
            <a:off x="3047996" y="3244336"/>
            <a:ext cx="6096003" cy="36933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  <a:hlinkClick r:id="rId2"/>
              </a:rPr>
              <a:t>https://youtu.be/JMj1ggINLe4?si=h0JFa2EB5nzI90lX</a:t>
            </a:r>
            <a:r>
              <a:rPr lang="en-GB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 </a:t>
            </a:r>
          </a:p>
        </p:txBody>
      </p:sp>
      <p:sp>
        <p:nvSpPr>
          <p:cNvPr id="3" name="TextBox 3">
            <a:extLst>
              <a:ext uri="{FF2B5EF4-FFF2-40B4-BE49-F238E27FC236}">
                <a16:creationId xmlns:a16="http://schemas.microsoft.com/office/drawing/2014/main" id="{36BAA56A-C9A9-463C-A919-A0F2ACEB95AE}"/>
              </a:ext>
            </a:extLst>
          </p:cNvPr>
          <p:cNvSpPr txBox="1"/>
          <p:nvPr/>
        </p:nvSpPr>
        <p:spPr>
          <a:xfrm>
            <a:off x="1581153" y="952503"/>
            <a:ext cx="5029200" cy="76944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44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John 5 </a:t>
            </a:r>
            <a:r>
              <a:rPr lang="en-GB" sz="44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 Verse 1 – 15 </a:t>
            </a:r>
            <a:endParaRPr lang="en-US" sz="44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12C392B5-36A0-425C-A733-9E69B36662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44021" y="628540"/>
            <a:ext cx="6509522" cy="5195401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DFB9E84D-47FF-42C1-B4D2-AFD4725568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60080" y="1079933"/>
            <a:ext cx="5271826" cy="4949391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772F9D26-D08C-4179-A70C-CB4B0DA55F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22270" y="592320"/>
            <a:ext cx="5347456" cy="5852726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216</TotalTime>
  <Words>19</Words>
  <Application>Microsoft Office PowerPoint</Application>
  <PresentationFormat>Widescreen</PresentationFormat>
  <Paragraphs>3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Mark Turner</dc:creator>
  <cp:lastModifiedBy>WordsPC</cp:lastModifiedBy>
  <cp:revision>6</cp:revision>
  <dcterms:created xsi:type="dcterms:W3CDTF">2026-02-06T19:29:25Z</dcterms:created>
  <dcterms:modified xsi:type="dcterms:W3CDTF">2026-02-15T09:32:50Z</dcterms:modified>
</cp:coreProperties>
</file>