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75AAA-24CA-4AC0-9BC9-B61EF411D7A6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6A225-DCA8-4A35-A6B5-5F353134B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569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F6A225-DCA8-4A35-A6B5-5F353134BB4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91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AFAA-987C-C14F-5AC3-74688F4D6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62C82-358B-92F9-0391-A1ECAFC6E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2CFBC-C3ED-12B4-E97D-613451217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2892-8F8A-BA10-4B6E-1096782ED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83169-9C80-0535-F37E-86DCAFE4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7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D30B-46AB-0E86-7660-7AB7125EE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5BCB0-3AC6-32BD-79DE-D208EBDE0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12BB7-0DBE-12E5-E130-78EDF56B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95F5A-3916-2236-CBC3-54347A73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B4078-03EF-8DCC-162F-C192B7AA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64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0695-E77C-1EC4-E7EA-AFE316AD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A18FA-EEAF-2412-79CE-04B15657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F66-5BBF-1203-48F1-258AA5FE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2BDBC-E01A-A10F-770C-ADFC405D8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8E0C0-AA58-CFC8-3E44-3EBF5D80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A89B-4212-6FAC-5C77-221EEE94A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426F2-AA82-2802-BF26-C80B16C12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20ABF-0BAC-D90D-B0F5-C56AA810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99AEA-92B8-A3B0-0A20-E108BF3CE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1DEF6-6069-C591-3357-9B96ABD7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50C59-A976-A7EF-F6B5-4ADBCB2C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07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FF0D6-ABE8-9849-AD44-B16EDEA7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93BC8-015E-CFFC-DF56-03D58DABA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E3303-4BA2-03AF-2338-A7EED92F7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735770-1517-2401-9961-39E0AD190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73977-27EF-60BC-C337-F9B84EA48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668166-1817-7AA0-9D7F-6F6B17B8F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E78E39-B7F1-A9E1-DFB9-5ADAE7F95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55192C-E4E9-8064-4B6B-5FD80B43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21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A27B3-10EF-A5CE-FA9D-3993E5C5C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210C5A-C192-B04D-1975-E3237390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8BF55-FF20-E023-0876-FEB7A106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75C99-906D-372A-31B7-F665442D8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69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278EC-6AD0-F62A-3276-01BA469E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3790B3-C0FB-ADC6-97D5-6F757B58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1BE29-CF71-91A4-2315-598D4AAB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23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D718-1408-1749-B521-D333ECDCC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5D4BD-7FAB-E187-9BFA-875BCDE54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23FF6-FA42-C706-DC87-D8A9ED68F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ABA1A-18F6-4999-CF22-042E3F85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4889A-2DC0-7021-2703-F44E4B528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8659B-4D47-B0B7-3C55-08A1A36BD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2757C-9393-28FF-A323-556D3A17C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51070A-574F-7685-7572-1BB70C4E5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6829D-C21E-CF41-66B7-21F10EB69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A9B2C-1BE9-B9E6-D180-8BACE25E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C703A-0175-45DE-E2FF-1542EEE1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53CB6-2F07-7993-729C-75358ED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57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DD4A9-4FD6-7E5A-CE65-61E4BDE5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74025-624B-AE4A-F2DB-8B1B08261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A0705-F52C-61DB-6AAA-378D3E5C9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2403-691D-2C24-D31C-91C2CEEE4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DFDB7-A6FD-4112-3978-EE17F72AA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5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A15C10-364D-3DBE-3351-071D3094F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C3E10A-0295-2065-2660-2F005E6DF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D80D1-0863-AF18-A0D1-99230839E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60B75-0C7C-674D-675C-FC7F4BF8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F0A68-CBAE-1E30-E8DF-2177276C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003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65DF7-7EB7-207B-040C-4B61B67E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20924-988D-1AC3-1D38-F51E4B8F3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906A7-BED3-639C-CBC4-AC31B1F4C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E8EFED-705C-4BDE-BF62-3F78D36EF895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5604C-2644-7FCD-0821-B66123392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2442-A2EA-A0A5-6AD3-EF9AA460A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25E042-355F-4FE7-8C18-DB068CE879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00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716378-9D53-A0E7-F1C5-7E40E9870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219214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8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A876C8-BE4C-090C-84DB-CF7D4B18D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733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1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030EA6-7C54-AF32-7AA7-A085BEF2D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" y="100204"/>
            <a:ext cx="6123215" cy="36993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A37B6F-58F6-BC30-D321-DEC466934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1" y="100204"/>
            <a:ext cx="5617247" cy="36993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48B3D4-9EA7-D26E-07E8-456C538CF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170" y="3897492"/>
            <a:ext cx="5107686" cy="286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0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EC968-CBBE-8B70-D058-95534503E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83A429-144B-8BF6-2CC0-5F3E2811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272" y="246888"/>
            <a:ext cx="517550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55E717-9A4E-F4D9-BA9A-A438C015B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536"/>
            <a:ext cx="5319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6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373C5-47D3-59C2-843E-6493A035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36AAAD-B8B4-25CD-2821-5A75E6DA4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88"/>
            <a:ext cx="12192000" cy="68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6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FE59-1035-43B1-4B04-6838C7AD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86A06C-C5FB-294C-D5C0-48AA83198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1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2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864B-009D-0973-683D-9F0D05BAA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2665D-722D-BBF5-6A83-58CB1E7F0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46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82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EE62D-37EB-8E7F-656D-01314DE7B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C39061-D9C6-BB47-F52C-BB927D233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14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2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E9B25D-4093-9DC0-FC5A-7BCF51B7C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E983C6-7A00-EF69-82A8-D033F2954727}"/>
              </a:ext>
            </a:extLst>
          </p:cNvPr>
          <p:cNvSpPr txBox="1"/>
          <p:nvPr/>
        </p:nvSpPr>
        <p:spPr>
          <a:xfrm>
            <a:off x="329184" y="4992624"/>
            <a:ext cx="92903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I WOULD NOT HAVE YOU IGNORANT!</a:t>
            </a:r>
          </a:p>
        </p:txBody>
      </p:sp>
    </p:spTree>
    <p:extLst>
      <p:ext uri="{BB962C8B-B14F-4D97-AF65-F5344CB8AC3E}">
        <p14:creationId xmlns:p14="http://schemas.microsoft.com/office/powerpoint/2010/main" val="1456320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36C080-4DBE-ED38-E0A7-A48B1DE09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219214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12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</Words>
  <Application>Microsoft Office PowerPoint</Application>
  <PresentationFormat>Widescreen</PresentationFormat>
  <Paragraphs>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Wheatley</dc:creator>
  <cp:lastModifiedBy>David Wheatley</cp:lastModifiedBy>
  <cp:revision>1</cp:revision>
  <dcterms:created xsi:type="dcterms:W3CDTF">2026-02-14T20:06:32Z</dcterms:created>
  <dcterms:modified xsi:type="dcterms:W3CDTF">2026-02-14T20:31:09Z</dcterms:modified>
</cp:coreProperties>
</file>