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00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84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4E2345-3963-4F83-B645-78DB39D273C2}" type="datetimeFigureOut">
              <a:rPr lang="en-GB" smtClean="0"/>
              <a:t>01/03/2026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F69880-DA9E-474D-BD8E-51A5B5B345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02525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F69880-DA9E-474D-BD8E-51A5B5B345B2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42322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4073C0-85F6-864A-C0D6-7BA45A7319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CC786CA-019F-BEB7-388C-E76A11F3AC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46B6A2-2EF4-90A6-109B-71BBA7814A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6B0E0-0302-4DC6-A2FE-275F4F07F765}" type="datetimeFigureOut">
              <a:rPr lang="en-GB" smtClean="0"/>
              <a:t>01/03/2026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121615-5BAD-0675-7DF8-B313A21EC2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29B37C-FA23-8C8D-DE09-577D3EE4B8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032EC-21F9-4C84-B78F-DECE3FDB1C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38372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B9D14C-29AC-590B-AE27-C446201306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E674BB-3066-753D-2486-638753561C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9110F2-4788-1293-5E30-F56D08AF40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6B0E0-0302-4DC6-A2FE-275F4F07F765}" type="datetimeFigureOut">
              <a:rPr lang="en-GB" smtClean="0"/>
              <a:t>01/03/2026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0F8880-0848-BC52-BD97-94570BFD3A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C70848-F6C5-B577-7016-B19D2EB3C4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032EC-21F9-4C84-B78F-DECE3FDB1C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74182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E8F422-2D1B-37F5-65FA-8C3417AE8F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AE388B-EA14-F18F-1BEC-1C36D83C36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15F7C9-0B31-8B45-5788-D07266242D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6B0E0-0302-4DC6-A2FE-275F4F07F765}" type="datetimeFigureOut">
              <a:rPr lang="en-GB" smtClean="0"/>
              <a:t>01/03/2026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F11086-671A-6045-979E-9678A98313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C2650E-2BD3-B09B-8568-33F3AE2EB9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032EC-21F9-4C84-B78F-DECE3FDB1C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67897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D9BFE6-95DA-4028-F279-7159C08FA5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FBF0D0-7090-620D-370B-04139EA27F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2D5DED7-E6A3-4E77-B05E-A84B8C5ED8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14BA818-0396-246C-ADDB-07CB550ADB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6B0E0-0302-4DC6-A2FE-275F4F07F765}" type="datetimeFigureOut">
              <a:rPr lang="en-GB" smtClean="0"/>
              <a:t>01/03/2026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42439E-420A-F161-EB60-A6BFD5B33A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7B2DAC-CACA-50D6-AFA9-5D598ACE03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032EC-21F9-4C84-B78F-DECE3FDB1C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03077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9C9EA3-5886-BB29-EAC1-A859337508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AA9312-10D2-7083-8D29-1FA0FD433B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FC0A444-AC88-2CE2-0247-674846B576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73DA608-6583-3820-B3BC-282AB9BED2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A75619B-2DCD-1115-FB0D-7D48F5FE03C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E50603D-D872-1B4D-AE0F-79E840A615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6B0E0-0302-4DC6-A2FE-275F4F07F765}" type="datetimeFigureOut">
              <a:rPr lang="en-GB" smtClean="0"/>
              <a:t>01/03/2026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32F6466-95B2-649F-0BD0-9C77B7077F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B04E6C1-0318-2B1E-283B-FDE5F9B167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032EC-21F9-4C84-B78F-DECE3FDB1C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889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2CE9F9-18DF-F064-8B07-F70E344CCF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074B5BF-75DC-F0DF-05E5-885AE9771B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6B0E0-0302-4DC6-A2FE-275F4F07F765}" type="datetimeFigureOut">
              <a:rPr lang="en-GB" smtClean="0"/>
              <a:t>01/03/2026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B4A59BB-E7CB-1CB2-D00B-C37FFD8190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AD28E8A-AA07-3D29-0C41-25BA2E3545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032EC-21F9-4C84-B78F-DECE3FDB1C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6315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7FCB0F7-5848-BDA2-C4A6-34E0862C6B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6B0E0-0302-4DC6-A2FE-275F4F07F765}" type="datetimeFigureOut">
              <a:rPr lang="en-GB" smtClean="0"/>
              <a:t>01/03/2026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413466F-C937-5F38-8F6F-65C387E2C8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EB97CE-4711-B1CC-DD23-F820170916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032EC-21F9-4C84-B78F-DECE3FDB1C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37920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020FE4-BC8A-9A6A-216C-7251BFFD51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2A0687-6296-7362-AFC2-3A063EC146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2A3F40-A8B5-F866-D75D-16785F3A78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789DB56-6A81-86BD-7F88-151AD61C45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6B0E0-0302-4DC6-A2FE-275F4F07F765}" type="datetimeFigureOut">
              <a:rPr lang="en-GB" smtClean="0"/>
              <a:t>01/03/2026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C3615AD-57B0-14F0-2E2A-79FA3E47D1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49D701F-8646-032B-719B-54DAB5237D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032EC-21F9-4C84-B78F-DECE3FDB1C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01932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5133E-5BAA-5FA5-34EE-4FF7EAEA44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5A9CBED-A4E4-B833-6419-A59037B3471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E36E20-2EA2-48FB-67B5-4F9BA8E7E3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7AB5A8A-664A-CD6E-717A-095ED34D4C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6B0E0-0302-4DC6-A2FE-275F4F07F765}" type="datetimeFigureOut">
              <a:rPr lang="en-GB" smtClean="0"/>
              <a:t>01/03/2026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5F26C61-208F-0C77-89C4-47AEDC0F9D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B594F36-9337-2A83-30EA-2C31431F71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032EC-21F9-4C84-B78F-DECE3FDB1C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92391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F53C84-9A99-665E-C809-F08779983B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7B98B51-A5B8-C330-822C-175CEDA5D7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6E8E16-3177-E9A9-CB81-F99B552D58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6B0E0-0302-4DC6-A2FE-275F4F07F765}" type="datetimeFigureOut">
              <a:rPr lang="en-GB" smtClean="0"/>
              <a:t>01/03/2026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C37BFD-1C22-C925-2D90-13FCFC0599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077B99-035A-D0CE-F8B7-591DDD7DB1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032EC-21F9-4C84-B78F-DECE3FDB1C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88339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1F6CC94-4E87-271B-23E6-49100E95BDE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61FAB9-30C4-90C3-1E48-3F847D3A420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898D86-340B-1100-3D93-051CF3E84D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6B0E0-0302-4DC6-A2FE-275F4F07F765}" type="datetimeFigureOut">
              <a:rPr lang="en-GB" smtClean="0"/>
              <a:t>01/03/2026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3664F4-4F41-5D38-71EE-4B0BCC183A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2AED8A-325D-0EC9-EA0B-C3F98C7F21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032EC-21F9-4C84-B78F-DECE3FDB1C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03249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F6C048F-1B50-4FE4-7A02-FEF68B6459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8D9E39-7E37-65EC-3B3D-C115484C2D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A9EE0E-92D4-5670-B10B-413D559FD96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116B0E0-0302-4DC6-A2FE-275F4F07F765}" type="datetimeFigureOut">
              <a:rPr lang="en-GB" smtClean="0"/>
              <a:t>01/03/2026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F263D8-D543-01C3-09D5-3373FAA965F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C24457-E135-DC3E-A3FF-2D4FCB6C736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87032EC-21F9-4C84-B78F-DECE3FDB1C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27266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094A5E-6F1A-1036-FA43-1E05B961DCD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https://youtu.be/SiGGnr3bMr0?si=uGXuK515epabLWXm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03E8D52-BACA-32EA-631B-BA04C1F127C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366830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Parable of the Talents Revisited">
            <a:extLst>
              <a:ext uri="{FF2B5EF4-FFF2-40B4-BE49-F238E27FC236}">
                <a16:creationId xmlns:a16="http://schemas.microsoft.com/office/drawing/2014/main" id="{5FF0DDC7-C788-1C10-F6B5-AAC219247B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76451" y="643466"/>
            <a:ext cx="6039097" cy="5571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15923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The Baptist Union of Great Britain : Our structure">
            <a:extLst>
              <a:ext uri="{FF2B5EF4-FFF2-40B4-BE49-F238E27FC236}">
                <a16:creationId xmlns:a16="http://schemas.microsoft.com/office/drawing/2014/main" id="{A248B468-24FF-DD4A-F93A-4057414A27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3467" y="702733"/>
            <a:ext cx="10905066" cy="5452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65785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Bag Of Gold Images – Browse 265,678 Stock Photos, Vectors, and Video |  Adobe Stock">
            <a:extLst>
              <a:ext uri="{FF2B5EF4-FFF2-40B4-BE49-F238E27FC236}">
                <a16:creationId xmlns:a16="http://schemas.microsoft.com/office/drawing/2014/main" id="{78BE1A8A-AADA-B604-5D06-5E29DD773C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30439" y="643466"/>
            <a:ext cx="9731121" cy="5571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69793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The Godfather' – 50 years on: A cinematic masterpiece tarnished by profit |  The Communist">
            <a:extLst>
              <a:ext uri="{FF2B5EF4-FFF2-40B4-BE49-F238E27FC236}">
                <a16:creationId xmlns:a16="http://schemas.microsoft.com/office/drawing/2014/main" id="{92FECDAF-2D51-2183-B7E6-88C799A396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22916" y="643466"/>
            <a:ext cx="8346168" cy="5571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91586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5 Ways to Make Your Money Work for You | The Motley Fool">
            <a:extLst>
              <a:ext uri="{FF2B5EF4-FFF2-40B4-BE49-F238E27FC236}">
                <a16:creationId xmlns:a16="http://schemas.microsoft.com/office/drawing/2014/main" id="{E61FBCD6-E4ED-3BF1-45DE-E4BD660E91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22916" y="643466"/>
            <a:ext cx="8346167" cy="5571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8818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elebrate Together Stock Photos, Images and Backgrounds for Free Download">
            <a:extLst>
              <a:ext uri="{FF2B5EF4-FFF2-40B4-BE49-F238E27FC236}">
                <a16:creationId xmlns:a16="http://schemas.microsoft.com/office/drawing/2014/main" id="{7842D3EF-ABBA-A1EA-83E0-1B6664036F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21833" y="643466"/>
            <a:ext cx="9948333" cy="5571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41524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Don't Bury Your Talent in Fear | 9 June 2025 | LDS Daily">
            <a:extLst>
              <a:ext uri="{FF2B5EF4-FFF2-40B4-BE49-F238E27FC236}">
                <a16:creationId xmlns:a16="http://schemas.microsoft.com/office/drawing/2014/main" id="{9DE554C6-40BD-8FB6-CB5B-797CC1C5FD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250" y="1190625"/>
            <a:ext cx="8953500" cy="4476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11313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The need for giving when church doors close | UMC.org">
            <a:extLst>
              <a:ext uri="{FF2B5EF4-FFF2-40B4-BE49-F238E27FC236}">
                <a16:creationId xmlns:a16="http://schemas.microsoft.com/office/drawing/2014/main" id="{9B8A9293-C126-C94A-97A7-88E8F61A85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22916" y="643466"/>
            <a:ext cx="8346167" cy="5571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20539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entral Baptist Association">
            <a:extLst>
              <a:ext uri="{FF2B5EF4-FFF2-40B4-BE49-F238E27FC236}">
                <a16:creationId xmlns:a16="http://schemas.microsoft.com/office/drawing/2014/main" id="{C7B05AFA-6B24-1066-016A-0DF6CEDD8F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3467" y="1384300"/>
            <a:ext cx="10905066" cy="4089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37995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ow our lives are shaped by the choices we make">
            <a:extLst>
              <a:ext uri="{FF2B5EF4-FFF2-40B4-BE49-F238E27FC236}">
                <a16:creationId xmlns:a16="http://schemas.microsoft.com/office/drawing/2014/main" id="{5A7B62D6-30C9-1168-6B91-8B68F0332E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43604" y="643466"/>
            <a:ext cx="8704792" cy="5571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53393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12</Words>
  <Application>Microsoft Office PowerPoint</Application>
  <PresentationFormat>Widescreen</PresentationFormat>
  <Paragraphs>2</Paragraphs>
  <Slides>11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Aptos</vt:lpstr>
      <vt:lpstr>Aptos Display</vt:lpstr>
      <vt:lpstr>Arial</vt:lpstr>
      <vt:lpstr>Calibri</vt:lpstr>
      <vt:lpstr>Office Theme</vt:lpstr>
      <vt:lpstr>https://youtu.be/SiGGnr3bMr0?si=uGXuK515epabLWXm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https://youtu.be/SiGGnr3bMr0?si=uGXuK515epabLWXm</dc:title>
  <dc:creator>Lisa Kerry</dc:creator>
  <cp:lastModifiedBy>WordsPC</cp:lastModifiedBy>
  <cp:revision>2</cp:revision>
  <dcterms:created xsi:type="dcterms:W3CDTF">2026-02-10T12:38:46Z</dcterms:created>
  <dcterms:modified xsi:type="dcterms:W3CDTF">2026-03-01T09:18:54Z</dcterms:modified>
</cp:coreProperties>
</file>