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81" r:id="rId2"/>
    <p:sldId id="276" r:id="rId3"/>
    <p:sldId id="279" r:id="rId4"/>
    <p:sldId id="277" r:id="rId5"/>
    <p:sldId id="278" r:id="rId6"/>
    <p:sldId id="256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5F9FBF-0588-481F-8253-ED1CFF35720D}" v="4" dt="2026-03-21T07:25:01.2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6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an Tyler" userId="f0ada4fe95e03def" providerId="LiveId" clId="{9B4DD79C-A418-45F1-9E7F-120E2AED16A5}"/>
    <pc:docChg chg="modSld">
      <pc:chgData name="Ian Tyler" userId="f0ada4fe95e03def" providerId="LiveId" clId="{9B4DD79C-A418-45F1-9E7F-120E2AED16A5}" dt="2026-03-21T07:25:48.596" v="8" actId="729"/>
      <pc:docMkLst>
        <pc:docMk/>
      </pc:docMkLst>
      <pc:sldChg chg="modSp mod">
        <pc:chgData name="Ian Tyler" userId="f0ada4fe95e03def" providerId="LiveId" clId="{9B4DD79C-A418-45F1-9E7F-120E2AED16A5}" dt="2026-03-21T06:58:13.280" v="3" actId="1076"/>
        <pc:sldMkLst>
          <pc:docMk/>
          <pc:sldMk cId="3945538027" sldId="272"/>
        </pc:sldMkLst>
        <pc:spChg chg="mod">
          <ac:chgData name="Ian Tyler" userId="f0ada4fe95e03def" providerId="LiveId" clId="{9B4DD79C-A418-45F1-9E7F-120E2AED16A5}" dt="2026-03-21T06:58:13.280" v="3" actId="1076"/>
          <ac:spMkLst>
            <pc:docMk/>
            <pc:sldMk cId="3945538027" sldId="272"/>
            <ac:spMk id="2" creationId="{DF4E10FB-5368-B376-0924-9F64BC9908DF}"/>
          </ac:spMkLst>
        </pc:spChg>
      </pc:sldChg>
      <pc:sldChg chg="addSp modSp mod modShow">
        <pc:chgData name="Ian Tyler" userId="f0ada4fe95e03def" providerId="LiveId" clId="{9B4DD79C-A418-45F1-9E7F-120E2AED16A5}" dt="2026-03-21T07:25:48.596" v="8" actId="729"/>
        <pc:sldMkLst>
          <pc:docMk/>
          <pc:sldMk cId="3922059504" sldId="273"/>
        </pc:sldMkLst>
        <pc:spChg chg="add mod">
          <ac:chgData name="Ian Tyler" userId="f0ada4fe95e03def" providerId="LiveId" clId="{9B4DD79C-A418-45F1-9E7F-120E2AED16A5}" dt="2026-03-21T07:08:22.292" v="5"/>
          <ac:spMkLst>
            <pc:docMk/>
            <pc:sldMk cId="3922059504" sldId="273"/>
            <ac:spMk id="3" creationId="{FEA973A8-B396-4F4F-8739-940D8AB333F2}"/>
          </ac:spMkLst>
        </pc:spChg>
      </pc:sldChg>
      <pc:sldChg chg="addSp modSp modAnim">
        <pc:chgData name="Ian Tyler" userId="f0ada4fe95e03def" providerId="LiveId" clId="{9B4DD79C-A418-45F1-9E7F-120E2AED16A5}" dt="2026-03-21T07:25:01.205" v="7"/>
        <pc:sldMkLst>
          <pc:docMk/>
          <pc:sldMk cId="27037974" sldId="275"/>
        </pc:sldMkLst>
        <pc:picChg chg="add mod">
          <ac:chgData name="Ian Tyler" userId="f0ada4fe95e03def" providerId="LiveId" clId="{9B4DD79C-A418-45F1-9E7F-120E2AED16A5}" dt="2026-03-21T07:24:39.886" v="6"/>
          <ac:picMkLst>
            <pc:docMk/>
            <pc:sldMk cId="27037974" sldId="275"/>
            <ac:picMk id="3" creationId="{9F7B19D8-80C6-069A-ADCC-DCFF399C8FF0}"/>
          </ac:picMkLst>
        </pc:picChg>
      </pc:sldChg>
    </pc:docChg>
  </pc:docChgLst>
  <pc:docChgLst>
    <pc:chgData name="Ian Tyler" userId="f0ada4fe95e03def" providerId="LiveId" clId="{6D910BC8-ED79-4B56-8039-CB6B70FBDC3C}"/>
    <pc:docChg chg="undo custSel addSld delSld modSld">
      <pc:chgData name="Ian Tyler" userId="f0ada4fe95e03def" providerId="LiveId" clId="{6D910BC8-ED79-4B56-8039-CB6B70FBDC3C}" dt="2026-03-20T21:53:55.946" v="565" actId="2696"/>
      <pc:docMkLst>
        <pc:docMk/>
      </pc:docMkLst>
      <pc:sldChg chg="delSp mod">
        <pc:chgData name="Ian Tyler" userId="f0ada4fe95e03def" providerId="LiveId" clId="{6D910BC8-ED79-4B56-8039-CB6B70FBDC3C}" dt="2026-03-20T20:35:08.005" v="5" actId="478"/>
        <pc:sldMkLst>
          <pc:docMk/>
          <pc:sldMk cId="2899618092" sldId="256"/>
        </pc:sldMkLst>
        <pc:spChg chg="del">
          <ac:chgData name="Ian Tyler" userId="f0ada4fe95e03def" providerId="LiveId" clId="{6D910BC8-ED79-4B56-8039-CB6B70FBDC3C}" dt="2026-03-20T20:35:07.090" v="4" actId="478"/>
          <ac:spMkLst>
            <pc:docMk/>
            <pc:sldMk cId="2899618092" sldId="256"/>
            <ac:spMk id="7" creationId="{0D52F400-9E5B-426C-8080-A12EC0327BA6}"/>
          </ac:spMkLst>
        </pc:spChg>
        <pc:spChg chg="del">
          <ac:chgData name="Ian Tyler" userId="f0ada4fe95e03def" providerId="LiveId" clId="{6D910BC8-ED79-4B56-8039-CB6B70FBDC3C}" dt="2026-03-20T20:35:04.184" v="1" actId="478"/>
          <ac:spMkLst>
            <pc:docMk/>
            <pc:sldMk cId="2899618092" sldId="256"/>
            <ac:spMk id="8" creationId="{13448F48-5CA9-4A54-8EE5-01DE0801026F}"/>
          </ac:spMkLst>
        </pc:spChg>
        <pc:spChg chg="del">
          <ac:chgData name="Ian Tyler" userId="f0ada4fe95e03def" providerId="LiveId" clId="{6D910BC8-ED79-4B56-8039-CB6B70FBDC3C}" dt="2026-03-20T20:35:06.090" v="3" actId="478"/>
          <ac:spMkLst>
            <pc:docMk/>
            <pc:sldMk cId="2899618092" sldId="256"/>
            <ac:spMk id="11" creationId="{8376BD3B-C1B8-4923-A6F3-FF5DF52AC1EE}"/>
          </ac:spMkLst>
        </pc:spChg>
        <pc:spChg chg="del">
          <ac:chgData name="Ian Tyler" userId="f0ada4fe95e03def" providerId="LiveId" clId="{6D910BC8-ED79-4B56-8039-CB6B70FBDC3C}" dt="2026-03-20T20:35:08.005" v="5" actId="478"/>
          <ac:spMkLst>
            <pc:docMk/>
            <pc:sldMk cId="2899618092" sldId="256"/>
            <ac:spMk id="12" creationId="{97D80177-8169-4C71-8E0E-6900779701A9}"/>
          </ac:spMkLst>
        </pc:spChg>
        <pc:picChg chg="del">
          <ac:chgData name="Ian Tyler" userId="f0ada4fe95e03def" providerId="LiveId" clId="{6D910BC8-ED79-4B56-8039-CB6B70FBDC3C}" dt="2026-03-20T20:35:05.249" v="2" actId="478"/>
          <ac:picMkLst>
            <pc:docMk/>
            <pc:sldMk cId="2899618092" sldId="256"/>
            <ac:picMk id="10" creationId="{4FDE4B22-DADD-4B43-93FB-E875189E41DA}"/>
          </ac:picMkLst>
        </pc:picChg>
      </pc:sldChg>
      <pc:sldChg chg="delSp modSp new add del mod">
        <pc:chgData name="Ian Tyler" userId="f0ada4fe95e03def" providerId="LiveId" clId="{6D910BC8-ED79-4B56-8039-CB6B70FBDC3C}" dt="2026-03-20T21:09:29.678" v="159" actId="2696"/>
        <pc:sldMkLst>
          <pc:docMk/>
          <pc:sldMk cId="340337497" sldId="257"/>
        </pc:sldMkLst>
        <pc:spChg chg="mod">
          <ac:chgData name="Ian Tyler" userId="f0ada4fe95e03def" providerId="LiveId" clId="{6D910BC8-ED79-4B56-8039-CB6B70FBDC3C}" dt="2026-03-20T21:05:24.411" v="140" actId="20577"/>
          <ac:spMkLst>
            <pc:docMk/>
            <pc:sldMk cId="340337497" sldId="257"/>
            <ac:spMk id="2" creationId="{DF4E10FB-5368-B376-0924-9F64BC9908DF}"/>
          </ac:spMkLst>
        </pc:spChg>
        <pc:spChg chg="del">
          <ac:chgData name="Ian Tyler" userId="f0ada4fe95e03def" providerId="LiveId" clId="{6D910BC8-ED79-4B56-8039-CB6B70FBDC3C}" dt="2026-03-20T20:38:41.433" v="45" actId="478"/>
          <ac:spMkLst>
            <pc:docMk/>
            <pc:sldMk cId="340337497" sldId="257"/>
            <ac:spMk id="3" creationId="{2FB3B3D9-154A-604E-C1ED-CA3EB898C5F2}"/>
          </ac:spMkLst>
        </pc:spChg>
      </pc:sldChg>
      <pc:sldChg chg="addSp modSp add mod">
        <pc:chgData name="Ian Tyler" userId="f0ada4fe95e03def" providerId="LiveId" clId="{6D910BC8-ED79-4B56-8039-CB6B70FBDC3C}" dt="2026-03-20T21:12:42.449" v="191" actId="2711"/>
        <pc:sldMkLst>
          <pc:docMk/>
          <pc:sldMk cId="1829465617" sldId="258"/>
        </pc:sldMkLst>
        <pc:spChg chg="add mod">
          <ac:chgData name="Ian Tyler" userId="f0ada4fe95e03def" providerId="LiveId" clId="{6D910BC8-ED79-4B56-8039-CB6B70FBDC3C}" dt="2026-03-20T21:12:42.449" v="191" actId="2711"/>
          <ac:spMkLst>
            <pc:docMk/>
            <pc:sldMk cId="1829465617" sldId="258"/>
            <ac:spMk id="2" creationId="{06358EDD-B392-FEE2-F2A9-A87F5DCA607B}"/>
          </ac:spMkLst>
        </pc:spChg>
      </pc:sldChg>
      <pc:sldChg chg="addSp delSp modSp add mod setBg">
        <pc:chgData name="Ian Tyler" userId="f0ada4fe95e03def" providerId="LiveId" clId="{6D910BC8-ED79-4B56-8039-CB6B70FBDC3C}" dt="2026-03-20T21:12:19.918" v="188" actId="2711"/>
        <pc:sldMkLst>
          <pc:docMk/>
          <pc:sldMk cId="897300637" sldId="259"/>
        </pc:sldMkLst>
        <pc:spChg chg="mod">
          <ac:chgData name="Ian Tyler" userId="f0ada4fe95e03def" providerId="LiveId" clId="{6D910BC8-ED79-4B56-8039-CB6B70FBDC3C}" dt="2026-03-20T21:12:19.918" v="188" actId="2711"/>
          <ac:spMkLst>
            <pc:docMk/>
            <pc:sldMk cId="897300637" sldId="259"/>
            <ac:spMk id="2" creationId="{DF4E10FB-5368-B376-0924-9F64BC9908DF}"/>
          </ac:spMkLst>
        </pc:spChg>
        <pc:spChg chg="add del">
          <ac:chgData name="Ian Tyler" userId="f0ada4fe95e03def" providerId="LiveId" clId="{6D910BC8-ED79-4B56-8039-CB6B70FBDC3C}" dt="2026-03-20T21:03:13.061" v="122" actId="26606"/>
          <ac:spMkLst>
            <pc:docMk/>
            <pc:sldMk cId="897300637" sldId="259"/>
            <ac:spMk id="19" creationId="{AC8EEB0F-BA72-49AC-956F-331B60FDE79E}"/>
          </ac:spMkLst>
        </pc:spChg>
        <pc:spChg chg="add">
          <ac:chgData name="Ian Tyler" userId="f0ada4fe95e03def" providerId="LiveId" clId="{6D910BC8-ED79-4B56-8039-CB6B70FBDC3C}" dt="2026-03-20T21:03:13.061" v="122" actId="26606"/>
          <ac:spMkLst>
            <pc:docMk/>
            <pc:sldMk cId="897300637" sldId="259"/>
            <ac:spMk id="42" creationId="{DC35A348-C5D6-4112-9FDD-93A493B010B5}"/>
          </ac:spMkLst>
        </pc:spChg>
        <pc:grpChg chg="add del">
          <ac:chgData name="Ian Tyler" userId="f0ada4fe95e03def" providerId="LiveId" clId="{6D910BC8-ED79-4B56-8039-CB6B70FBDC3C}" dt="2026-03-20T21:03:13.061" v="122" actId="26606"/>
          <ac:grpSpMkLst>
            <pc:docMk/>
            <pc:sldMk cId="897300637" sldId="259"/>
            <ac:grpSpMk id="21" creationId="{54C5F191-28EB-4204-8F9D-2EA49651480F}"/>
          </ac:grpSpMkLst>
        </pc:grpChg>
        <pc:grpChg chg="add del">
          <ac:chgData name="Ian Tyler" userId="f0ada4fe95e03def" providerId="LiveId" clId="{6D910BC8-ED79-4B56-8039-CB6B70FBDC3C}" dt="2026-03-20T21:03:13.061" v="122" actId="26606"/>
          <ac:grpSpMkLst>
            <pc:docMk/>
            <pc:sldMk cId="897300637" sldId="259"/>
            <ac:grpSpMk id="27" creationId="{19A5CE6D-B0CD-44A3-A50A-64467EB0712C}"/>
          </ac:grpSpMkLst>
        </pc:grpChg>
        <pc:grpChg chg="add del">
          <ac:chgData name="Ian Tyler" userId="f0ada4fe95e03def" providerId="LiveId" clId="{6D910BC8-ED79-4B56-8039-CB6B70FBDC3C}" dt="2026-03-20T21:03:13.061" v="122" actId="26606"/>
          <ac:grpSpMkLst>
            <pc:docMk/>
            <pc:sldMk cId="897300637" sldId="259"/>
            <ac:grpSpMk id="33" creationId="{1F5AD99D-D9DE-4538-B93F-D082821D361E}"/>
          </ac:grpSpMkLst>
        </pc:grpChg>
        <pc:grpChg chg="add">
          <ac:chgData name="Ian Tyler" userId="f0ada4fe95e03def" providerId="LiveId" clId="{6D910BC8-ED79-4B56-8039-CB6B70FBDC3C}" dt="2026-03-20T21:03:13.061" v="122" actId="26606"/>
          <ac:grpSpMkLst>
            <pc:docMk/>
            <pc:sldMk cId="897300637" sldId="259"/>
            <ac:grpSpMk id="44" creationId="{AC0B7807-0C83-4963-821A-69B172722E49}"/>
          </ac:grpSpMkLst>
        </pc:grpChg>
        <pc:picChg chg="add del mod">
          <ac:chgData name="Ian Tyler" userId="f0ada4fe95e03def" providerId="LiveId" clId="{6D910BC8-ED79-4B56-8039-CB6B70FBDC3C}" dt="2026-03-20T20:58:16.432" v="88" actId="478"/>
          <ac:picMkLst>
            <pc:docMk/>
            <pc:sldMk cId="897300637" sldId="259"/>
            <ac:picMk id="5" creationId="{C3A3513B-3990-6C86-DA68-252E7674B540}"/>
          </ac:picMkLst>
        </pc:picChg>
        <pc:picChg chg="add del mod ord">
          <ac:chgData name="Ian Tyler" userId="f0ada4fe95e03def" providerId="LiveId" clId="{6D910BC8-ED79-4B56-8039-CB6B70FBDC3C}" dt="2026-03-20T21:04:33.107" v="134" actId="21"/>
          <ac:picMkLst>
            <pc:docMk/>
            <pc:sldMk cId="897300637" sldId="259"/>
            <ac:picMk id="8" creationId="{58A1CF17-12EA-26E0-BD5D-BCA0A0235F55}"/>
          </ac:picMkLst>
        </pc:picChg>
        <pc:picChg chg="add mod">
          <ac:chgData name="Ian Tyler" userId="f0ada4fe95e03def" providerId="LiveId" clId="{6D910BC8-ED79-4B56-8039-CB6B70FBDC3C}" dt="2026-03-20T21:03:13.061" v="122" actId="26606"/>
          <ac:picMkLst>
            <pc:docMk/>
            <pc:sldMk cId="897300637" sldId="259"/>
            <ac:picMk id="11" creationId="{FE0CE51C-FF93-8DB5-A4BC-3611191A59C9}"/>
          </ac:picMkLst>
        </pc:picChg>
        <pc:picChg chg="add del mod">
          <ac:chgData name="Ian Tyler" userId="f0ada4fe95e03def" providerId="LiveId" clId="{6D910BC8-ED79-4B56-8039-CB6B70FBDC3C}" dt="2026-03-20T21:04:30.597" v="133" actId="21"/>
          <ac:picMkLst>
            <pc:docMk/>
            <pc:sldMk cId="897300637" sldId="259"/>
            <ac:picMk id="14" creationId="{1E45AB96-DE47-ABF3-AF19-74DD30ECDB89}"/>
          </ac:picMkLst>
        </pc:picChg>
      </pc:sldChg>
      <pc:sldChg chg="add del">
        <pc:chgData name="Ian Tyler" userId="f0ada4fe95e03def" providerId="LiveId" clId="{6D910BC8-ED79-4B56-8039-CB6B70FBDC3C}" dt="2026-03-20T20:46:11.928" v="83" actId="21"/>
        <pc:sldMkLst>
          <pc:docMk/>
          <pc:sldMk cId="2480642347" sldId="260"/>
        </pc:sldMkLst>
      </pc:sldChg>
      <pc:sldChg chg="addSp delSp modSp add del mod setBg">
        <pc:chgData name="Ian Tyler" userId="f0ada4fe95e03def" providerId="LiveId" clId="{6D910BC8-ED79-4B56-8039-CB6B70FBDC3C}" dt="2026-03-20T21:12:32.283" v="190" actId="27636"/>
        <pc:sldMkLst>
          <pc:docMk/>
          <pc:sldMk cId="3130302064" sldId="261"/>
        </pc:sldMkLst>
        <pc:spChg chg="mod ord">
          <ac:chgData name="Ian Tyler" userId="f0ada4fe95e03def" providerId="LiveId" clId="{6D910BC8-ED79-4B56-8039-CB6B70FBDC3C}" dt="2026-03-20T21:12:32.283" v="190" actId="27636"/>
          <ac:spMkLst>
            <pc:docMk/>
            <pc:sldMk cId="3130302064" sldId="261"/>
            <ac:spMk id="2" creationId="{DF4E10FB-5368-B376-0924-9F64BC9908DF}"/>
          </ac:spMkLst>
        </pc:spChg>
        <pc:spChg chg="add del">
          <ac:chgData name="Ian Tyler" userId="f0ada4fe95e03def" providerId="LiveId" clId="{6D910BC8-ED79-4B56-8039-CB6B70FBDC3C}" dt="2026-03-20T20:43:35.917" v="66" actId="26606"/>
          <ac:spMkLst>
            <pc:docMk/>
            <pc:sldMk cId="3130302064" sldId="261"/>
            <ac:spMk id="19" creationId="{489B7BFD-8F45-4093-AD9C-91B15B0503D9}"/>
          </ac:spMkLst>
        </pc:spChg>
        <pc:spChg chg="add del">
          <ac:chgData name="Ian Tyler" userId="f0ada4fe95e03def" providerId="LiveId" clId="{6D910BC8-ED79-4B56-8039-CB6B70FBDC3C}" dt="2026-03-20T20:43:35.917" v="66" actId="26606"/>
          <ac:spMkLst>
            <pc:docMk/>
            <pc:sldMk cId="3130302064" sldId="261"/>
            <ac:spMk id="21" creationId="{498F8FF6-43B4-494A-AF8F-123A4983EDF7}"/>
          </ac:spMkLst>
        </pc:spChg>
        <pc:spChg chg="add del">
          <ac:chgData name="Ian Tyler" userId="f0ada4fe95e03def" providerId="LiveId" clId="{6D910BC8-ED79-4B56-8039-CB6B70FBDC3C}" dt="2026-03-20T20:43:35.917" v="66" actId="26606"/>
          <ac:spMkLst>
            <pc:docMk/>
            <pc:sldMk cId="3130302064" sldId="261"/>
            <ac:spMk id="23" creationId="{FE7142A8-393B-47A8-A092-8716623629BC}"/>
          </ac:spMkLst>
        </pc:spChg>
        <pc:spChg chg="add del">
          <ac:chgData name="Ian Tyler" userId="f0ada4fe95e03def" providerId="LiveId" clId="{6D910BC8-ED79-4B56-8039-CB6B70FBDC3C}" dt="2026-03-20T20:43:35.917" v="66" actId="26606"/>
          <ac:spMkLst>
            <pc:docMk/>
            <pc:sldMk cId="3130302064" sldId="261"/>
            <ac:spMk id="25" creationId="{EA14E168-70E6-4C9F-BB61-FCF0AF368976}"/>
          </ac:spMkLst>
        </pc:spChg>
        <pc:spChg chg="add del">
          <ac:chgData name="Ian Tyler" userId="f0ada4fe95e03def" providerId="LiveId" clId="{6D910BC8-ED79-4B56-8039-CB6B70FBDC3C}" dt="2026-03-20T20:43:35.917" v="66" actId="26606"/>
          <ac:spMkLst>
            <pc:docMk/>
            <pc:sldMk cId="3130302064" sldId="261"/>
            <ac:spMk id="27" creationId="{279CAF82-0ECF-42BE-8F37-F71941E5D410}"/>
          </ac:spMkLst>
        </pc:spChg>
        <pc:spChg chg="add del">
          <ac:chgData name="Ian Tyler" userId="f0ada4fe95e03def" providerId="LiveId" clId="{6D910BC8-ED79-4B56-8039-CB6B70FBDC3C}" dt="2026-03-20T20:43:53.098" v="72" actId="26606"/>
          <ac:spMkLst>
            <pc:docMk/>
            <pc:sldMk cId="3130302064" sldId="261"/>
            <ac:spMk id="31" creationId="{CF5E7AE0-415D-4236-B5E6-F2FC68DB94EE}"/>
          </ac:spMkLst>
        </pc:spChg>
        <pc:spChg chg="add del">
          <ac:chgData name="Ian Tyler" userId="f0ada4fe95e03def" providerId="LiveId" clId="{6D910BC8-ED79-4B56-8039-CB6B70FBDC3C}" dt="2026-03-20T20:43:35.917" v="66" actId="26606"/>
          <ac:spMkLst>
            <pc:docMk/>
            <pc:sldMk cId="3130302064" sldId="261"/>
            <ac:spMk id="50" creationId="{033BC44A-0661-43B4-9C14-FD5963C226AE}"/>
          </ac:spMkLst>
        </pc:spChg>
        <pc:spChg chg="add del">
          <ac:chgData name="Ian Tyler" userId="f0ada4fe95e03def" providerId="LiveId" clId="{6D910BC8-ED79-4B56-8039-CB6B70FBDC3C}" dt="2026-03-20T20:43:35.917" v="66" actId="26606"/>
          <ac:spMkLst>
            <pc:docMk/>
            <pc:sldMk cId="3130302064" sldId="261"/>
            <ac:spMk id="52" creationId="{BF7B0E8E-1D1E-4BA4-A360-D8A1FF31E436}"/>
          </ac:spMkLst>
        </pc:spChg>
        <pc:spChg chg="add del">
          <ac:chgData name="Ian Tyler" userId="f0ada4fe95e03def" providerId="LiveId" clId="{6D910BC8-ED79-4B56-8039-CB6B70FBDC3C}" dt="2026-03-20T20:43:41.685" v="68" actId="26606"/>
          <ac:spMkLst>
            <pc:docMk/>
            <pc:sldMk cId="3130302064" sldId="261"/>
            <ac:spMk id="54" creationId="{848F64AA-5BE2-4280-BEFA-DC288118FCCE}"/>
          </ac:spMkLst>
        </pc:spChg>
        <pc:spChg chg="add del">
          <ac:chgData name="Ian Tyler" userId="f0ada4fe95e03def" providerId="LiveId" clId="{6D910BC8-ED79-4B56-8039-CB6B70FBDC3C}" dt="2026-03-20T20:43:48.649" v="70" actId="26606"/>
          <ac:spMkLst>
            <pc:docMk/>
            <pc:sldMk cId="3130302064" sldId="261"/>
            <ac:spMk id="56" creationId="{FC3D2873-2194-4FB0-BFBA-7E7EEB984862}"/>
          </ac:spMkLst>
        </pc:spChg>
        <pc:spChg chg="add del">
          <ac:chgData name="Ian Tyler" userId="f0ada4fe95e03def" providerId="LiveId" clId="{6D910BC8-ED79-4B56-8039-CB6B70FBDC3C}" dt="2026-03-20T20:43:48.649" v="70" actId="26606"/>
          <ac:spMkLst>
            <pc:docMk/>
            <pc:sldMk cId="3130302064" sldId="261"/>
            <ac:spMk id="57" creationId="{B228652A-FD81-4A3C-B164-2012BF4EEA56}"/>
          </ac:spMkLst>
        </pc:spChg>
        <pc:spChg chg="add del">
          <ac:chgData name="Ian Tyler" userId="f0ada4fe95e03def" providerId="LiveId" clId="{6D910BC8-ED79-4B56-8039-CB6B70FBDC3C}" dt="2026-03-20T20:43:48.649" v="70" actId="26606"/>
          <ac:spMkLst>
            <pc:docMk/>
            <pc:sldMk cId="3130302064" sldId="261"/>
            <ac:spMk id="58" creationId="{FE8F25D8-4980-4C67-9E0C-7BE94C9CBFE6}"/>
          </ac:spMkLst>
        </pc:spChg>
        <pc:spChg chg="add del">
          <ac:chgData name="Ian Tyler" userId="f0ada4fe95e03def" providerId="LiveId" clId="{6D910BC8-ED79-4B56-8039-CB6B70FBDC3C}" dt="2026-03-20T20:43:48.649" v="70" actId="26606"/>
          <ac:spMkLst>
            <pc:docMk/>
            <pc:sldMk cId="3130302064" sldId="261"/>
            <ac:spMk id="59" creationId="{1A214C69-1234-4E5D-91CD-BEA00204258E}"/>
          </ac:spMkLst>
        </pc:spChg>
        <pc:spChg chg="add del">
          <ac:chgData name="Ian Tyler" userId="f0ada4fe95e03def" providerId="LiveId" clId="{6D910BC8-ED79-4B56-8039-CB6B70FBDC3C}" dt="2026-03-20T20:43:48.649" v="70" actId="26606"/>
          <ac:spMkLst>
            <pc:docMk/>
            <pc:sldMk cId="3130302064" sldId="261"/>
            <ac:spMk id="60" creationId="{F86E49C8-40C0-4E80-BAC0-9A66298F1D1C}"/>
          </ac:spMkLst>
        </pc:spChg>
        <pc:spChg chg="add del">
          <ac:chgData name="Ian Tyler" userId="f0ada4fe95e03def" providerId="LiveId" clId="{6D910BC8-ED79-4B56-8039-CB6B70FBDC3C}" dt="2026-03-20T20:43:53.098" v="72" actId="26606"/>
          <ac:spMkLst>
            <pc:docMk/>
            <pc:sldMk cId="3130302064" sldId="261"/>
            <ac:spMk id="62" creationId="{E749BC1B-F965-413C-AC21-CAEF06043ABA}"/>
          </ac:spMkLst>
        </pc:spChg>
        <pc:spChg chg="add del">
          <ac:chgData name="Ian Tyler" userId="f0ada4fe95e03def" providerId="LiveId" clId="{6D910BC8-ED79-4B56-8039-CB6B70FBDC3C}" dt="2026-03-20T20:43:53.098" v="72" actId="26606"/>
          <ac:spMkLst>
            <pc:docMk/>
            <pc:sldMk cId="3130302064" sldId="261"/>
            <ac:spMk id="63" creationId="{F35BC0E3-6FE4-4491-BA19-C0126066A51B}"/>
          </ac:spMkLst>
        </pc:spChg>
        <pc:spChg chg="add del">
          <ac:chgData name="Ian Tyler" userId="f0ada4fe95e03def" providerId="LiveId" clId="{6D910BC8-ED79-4B56-8039-CB6B70FBDC3C}" dt="2026-03-20T20:43:53.098" v="72" actId="26606"/>
          <ac:spMkLst>
            <pc:docMk/>
            <pc:sldMk cId="3130302064" sldId="261"/>
            <ac:spMk id="64" creationId="{DB11BD18-218F-49C7-BE16-82AEA08B237B}"/>
          </ac:spMkLst>
        </pc:spChg>
        <pc:spChg chg="add del">
          <ac:chgData name="Ian Tyler" userId="f0ada4fe95e03def" providerId="LiveId" clId="{6D910BC8-ED79-4B56-8039-CB6B70FBDC3C}" dt="2026-03-20T20:43:53.098" v="72" actId="26606"/>
          <ac:spMkLst>
            <pc:docMk/>
            <pc:sldMk cId="3130302064" sldId="261"/>
            <ac:spMk id="66" creationId="{EA996627-3E00-4A50-8640-F4F7D38C556C}"/>
          </ac:spMkLst>
        </pc:spChg>
        <pc:spChg chg="add del">
          <ac:chgData name="Ian Tyler" userId="f0ada4fe95e03def" providerId="LiveId" clId="{6D910BC8-ED79-4B56-8039-CB6B70FBDC3C}" dt="2026-03-20T20:43:53.098" v="72" actId="26606"/>
          <ac:spMkLst>
            <pc:docMk/>
            <pc:sldMk cId="3130302064" sldId="261"/>
            <ac:spMk id="67" creationId="{A619555D-3337-4F1A-9AFF-1DA3B921C57C}"/>
          </ac:spMkLst>
        </pc:spChg>
        <pc:spChg chg="add">
          <ac:chgData name="Ian Tyler" userId="f0ada4fe95e03def" providerId="LiveId" clId="{6D910BC8-ED79-4B56-8039-CB6B70FBDC3C}" dt="2026-03-20T20:43:53.104" v="73" actId="26606"/>
          <ac:spMkLst>
            <pc:docMk/>
            <pc:sldMk cId="3130302064" sldId="261"/>
            <ac:spMk id="69" creationId="{848F64AA-5BE2-4280-BEFA-DC288118FCCE}"/>
          </ac:spMkLst>
        </pc:spChg>
        <pc:picChg chg="add mod ord">
          <ac:chgData name="Ian Tyler" userId="f0ada4fe95e03def" providerId="LiveId" clId="{6D910BC8-ED79-4B56-8039-CB6B70FBDC3C}" dt="2026-03-20T20:43:53.104" v="73" actId="26606"/>
          <ac:picMkLst>
            <pc:docMk/>
            <pc:sldMk cId="3130302064" sldId="261"/>
            <ac:picMk id="5" creationId="{9A29B633-2763-91DF-C3E3-BCC9543138E3}"/>
          </ac:picMkLst>
        </pc:picChg>
        <pc:picChg chg="add del mod">
          <ac:chgData name="Ian Tyler" userId="f0ada4fe95e03def" providerId="LiveId" clId="{6D910BC8-ED79-4B56-8039-CB6B70FBDC3C}" dt="2026-03-20T20:42:02.176" v="55" actId="478"/>
          <ac:picMkLst>
            <pc:docMk/>
            <pc:sldMk cId="3130302064" sldId="261"/>
            <ac:picMk id="8" creationId="{EB834C0D-8A33-17A3-A112-EA5FCA76445D}"/>
          </ac:picMkLst>
        </pc:picChg>
        <pc:picChg chg="add mod">
          <ac:chgData name="Ian Tyler" userId="f0ada4fe95e03def" providerId="LiveId" clId="{6D910BC8-ED79-4B56-8039-CB6B70FBDC3C}" dt="2026-03-20T20:43:53.104" v="73" actId="26606"/>
          <ac:picMkLst>
            <pc:docMk/>
            <pc:sldMk cId="3130302064" sldId="261"/>
            <ac:picMk id="11" creationId="{E7D33342-688B-19B1-8C85-40699FD37F7B}"/>
          </ac:picMkLst>
        </pc:picChg>
        <pc:picChg chg="add mod ord">
          <ac:chgData name="Ian Tyler" userId="f0ada4fe95e03def" providerId="LiveId" clId="{6D910BC8-ED79-4B56-8039-CB6B70FBDC3C}" dt="2026-03-20T20:43:53.104" v="73" actId="26606"/>
          <ac:picMkLst>
            <pc:docMk/>
            <pc:sldMk cId="3130302064" sldId="261"/>
            <ac:picMk id="14" creationId="{A887A6F9-F1E5-3C13-FADC-4F979474C814}"/>
          </ac:picMkLst>
        </pc:picChg>
      </pc:sldChg>
      <pc:sldChg chg="add del">
        <pc:chgData name="Ian Tyler" userId="f0ada4fe95e03def" providerId="LiveId" clId="{6D910BC8-ED79-4B56-8039-CB6B70FBDC3C}" dt="2026-03-20T21:04:12.165" v="130" actId="2696"/>
        <pc:sldMkLst>
          <pc:docMk/>
          <pc:sldMk cId="3295489419" sldId="262"/>
        </pc:sldMkLst>
      </pc:sldChg>
      <pc:sldChg chg="add del">
        <pc:chgData name="Ian Tyler" userId="f0ada4fe95e03def" providerId="LiveId" clId="{6D910BC8-ED79-4B56-8039-CB6B70FBDC3C}" dt="2026-03-20T21:04:13.299" v="131" actId="2696"/>
        <pc:sldMkLst>
          <pc:docMk/>
          <pc:sldMk cId="1951586441" sldId="263"/>
        </pc:sldMkLst>
      </pc:sldChg>
      <pc:sldChg chg="add del">
        <pc:chgData name="Ian Tyler" userId="f0ada4fe95e03def" providerId="LiveId" clId="{6D910BC8-ED79-4B56-8039-CB6B70FBDC3C}" dt="2026-03-20T21:04:14.639" v="132" actId="2696"/>
        <pc:sldMkLst>
          <pc:docMk/>
          <pc:sldMk cId="542757065" sldId="264"/>
        </pc:sldMkLst>
      </pc:sldChg>
      <pc:sldChg chg="add del">
        <pc:chgData name="Ian Tyler" userId="f0ada4fe95e03def" providerId="LiveId" clId="{6D910BC8-ED79-4B56-8039-CB6B70FBDC3C}" dt="2026-03-20T21:04:01.929" v="128" actId="2696"/>
        <pc:sldMkLst>
          <pc:docMk/>
          <pc:sldMk cId="4234465427" sldId="265"/>
        </pc:sldMkLst>
      </pc:sldChg>
      <pc:sldChg chg="modSp add mod">
        <pc:chgData name="Ian Tyler" userId="f0ada4fe95e03def" providerId="LiveId" clId="{6D910BC8-ED79-4B56-8039-CB6B70FBDC3C}" dt="2026-03-20T21:11:56.277" v="186" actId="2711"/>
        <pc:sldMkLst>
          <pc:docMk/>
          <pc:sldMk cId="3630349343" sldId="266"/>
        </pc:sldMkLst>
        <pc:spChg chg="mod">
          <ac:chgData name="Ian Tyler" userId="f0ada4fe95e03def" providerId="LiveId" clId="{6D910BC8-ED79-4B56-8039-CB6B70FBDC3C}" dt="2026-03-20T21:11:56.277" v="186" actId="2711"/>
          <ac:spMkLst>
            <pc:docMk/>
            <pc:sldMk cId="3630349343" sldId="266"/>
            <ac:spMk id="2" creationId="{DF4E10FB-5368-B376-0924-9F64BC9908DF}"/>
          </ac:spMkLst>
        </pc:spChg>
      </pc:sldChg>
      <pc:sldChg chg="delSp modSp add mod">
        <pc:chgData name="Ian Tyler" userId="f0ada4fe95e03def" providerId="LiveId" clId="{6D910BC8-ED79-4B56-8039-CB6B70FBDC3C}" dt="2026-03-20T21:12:08.761" v="187" actId="2711"/>
        <pc:sldMkLst>
          <pc:docMk/>
          <pc:sldMk cId="977576861" sldId="267"/>
        </pc:sldMkLst>
        <pc:spChg chg="mod">
          <ac:chgData name="Ian Tyler" userId="f0ada4fe95e03def" providerId="LiveId" clId="{6D910BC8-ED79-4B56-8039-CB6B70FBDC3C}" dt="2026-03-20T21:12:08.761" v="187" actId="2711"/>
          <ac:spMkLst>
            <pc:docMk/>
            <pc:sldMk cId="977576861" sldId="267"/>
            <ac:spMk id="2" creationId="{DF4E10FB-5368-B376-0924-9F64BC9908DF}"/>
          </ac:spMkLst>
        </pc:spChg>
        <pc:picChg chg="del">
          <ac:chgData name="Ian Tyler" userId="f0ada4fe95e03def" providerId="LiveId" clId="{6D910BC8-ED79-4B56-8039-CB6B70FBDC3C}" dt="2026-03-20T21:04:38.524" v="135" actId="21"/>
          <ac:picMkLst>
            <pc:docMk/>
            <pc:sldMk cId="977576861" sldId="267"/>
            <ac:picMk id="14" creationId="{1E45AB96-DE47-ABF3-AF19-74DD30ECDB89}"/>
          </ac:picMkLst>
        </pc:picChg>
      </pc:sldChg>
      <pc:sldChg chg="addSp modSp add mod setBg">
        <pc:chgData name="Ian Tyler" userId="f0ada4fe95e03def" providerId="LiveId" clId="{6D910BC8-ED79-4B56-8039-CB6B70FBDC3C}" dt="2026-03-20T21:17:21.836" v="244" actId="20577"/>
        <pc:sldMkLst>
          <pc:docMk/>
          <pc:sldMk cId="4103092037" sldId="268"/>
        </pc:sldMkLst>
        <pc:spChg chg="mod ord">
          <ac:chgData name="Ian Tyler" userId="f0ada4fe95e03def" providerId="LiveId" clId="{6D910BC8-ED79-4B56-8039-CB6B70FBDC3C}" dt="2026-03-20T21:17:21.836" v="244" actId="20577"/>
          <ac:spMkLst>
            <pc:docMk/>
            <pc:sldMk cId="4103092037" sldId="268"/>
            <ac:spMk id="2" creationId="{DF4E10FB-5368-B376-0924-9F64BC9908DF}"/>
          </ac:spMkLst>
        </pc:spChg>
        <pc:spChg chg="add">
          <ac:chgData name="Ian Tyler" userId="f0ada4fe95e03def" providerId="LiveId" clId="{6D910BC8-ED79-4B56-8039-CB6B70FBDC3C}" dt="2026-03-20T21:14:21.182" v="203" actId="26606"/>
          <ac:spMkLst>
            <pc:docMk/>
            <pc:sldMk cId="4103092037" sldId="268"/>
            <ac:spMk id="10" creationId="{9B37791B-B040-4694-BFDC-8DD132D86E8E}"/>
          </ac:spMkLst>
        </pc:spChg>
        <pc:grpChg chg="add">
          <ac:chgData name="Ian Tyler" userId="f0ada4fe95e03def" providerId="LiveId" clId="{6D910BC8-ED79-4B56-8039-CB6B70FBDC3C}" dt="2026-03-20T21:14:21.182" v="203" actId="26606"/>
          <ac:grpSpMkLst>
            <pc:docMk/>
            <pc:sldMk cId="4103092037" sldId="268"/>
            <ac:grpSpMk id="12" creationId="{59A59B10-9D94-4C5B-8BF0-95928DCEB198}"/>
          </ac:grpSpMkLst>
        </pc:grpChg>
        <pc:picChg chg="add mod">
          <ac:chgData name="Ian Tyler" userId="f0ada4fe95e03def" providerId="LiveId" clId="{6D910BC8-ED79-4B56-8039-CB6B70FBDC3C}" dt="2026-03-20T21:15:59.635" v="231" actId="1076"/>
          <ac:picMkLst>
            <pc:docMk/>
            <pc:sldMk cId="4103092037" sldId="268"/>
            <ac:picMk id="5" creationId="{06E39376-8978-4CE9-C210-DEB49B007A74}"/>
          </ac:picMkLst>
        </pc:picChg>
      </pc:sldChg>
      <pc:sldChg chg="addSp delSp modSp add mod setBg">
        <pc:chgData name="Ian Tyler" userId="f0ada4fe95e03def" providerId="LiveId" clId="{6D910BC8-ED79-4B56-8039-CB6B70FBDC3C}" dt="2026-03-20T21:21:08.385" v="295" actId="255"/>
        <pc:sldMkLst>
          <pc:docMk/>
          <pc:sldMk cId="3439011777" sldId="269"/>
        </pc:sldMkLst>
        <pc:spChg chg="mod">
          <ac:chgData name="Ian Tyler" userId="f0ada4fe95e03def" providerId="LiveId" clId="{6D910BC8-ED79-4B56-8039-CB6B70FBDC3C}" dt="2026-03-20T21:21:08.385" v="295" actId="255"/>
          <ac:spMkLst>
            <pc:docMk/>
            <pc:sldMk cId="3439011777" sldId="269"/>
            <ac:spMk id="2" creationId="{DF4E10FB-5368-B376-0924-9F64BC9908DF}"/>
          </ac:spMkLst>
        </pc:spChg>
        <pc:spChg chg="add mod">
          <ac:chgData name="Ian Tyler" userId="f0ada4fe95e03def" providerId="LiveId" clId="{6D910BC8-ED79-4B56-8039-CB6B70FBDC3C}" dt="2026-03-20T21:20:09.541" v="269" actId="208"/>
          <ac:spMkLst>
            <pc:docMk/>
            <pc:sldMk cId="3439011777" sldId="269"/>
            <ac:spMk id="6" creationId="{DE4E3FDB-D17D-FB3A-1A48-F9138AE25CDA}"/>
          </ac:spMkLst>
        </pc:spChg>
        <pc:spChg chg="add">
          <ac:chgData name="Ian Tyler" userId="f0ada4fe95e03def" providerId="LiveId" clId="{6D910BC8-ED79-4B56-8039-CB6B70FBDC3C}" dt="2026-03-20T21:19:22.602" v="263" actId="26606"/>
          <ac:spMkLst>
            <pc:docMk/>
            <pc:sldMk cId="3439011777" sldId="269"/>
            <ac:spMk id="7" creationId="{D4771268-CB57-404A-9271-370EB28F6090}"/>
          </ac:spMkLst>
        </pc:spChg>
        <pc:spChg chg="add del">
          <ac:chgData name="Ian Tyler" userId="f0ada4fe95e03def" providerId="LiveId" clId="{6D910BC8-ED79-4B56-8039-CB6B70FBDC3C}" dt="2026-03-20T21:19:09.541" v="260" actId="26606"/>
          <ac:spMkLst>
            <pc:docMk/>
            <pc:sldMk cId="3439011777" sldId="269"/>
            <ac:spMk id="10" creationId="{A3363022-C969-41E9-8EB2-E4C94908C1FA}"/>
          </ac:spMkLst>
        </pc:spChg>
        <pc:spChg chg="add del">
          <ac:chgData name="Ian Tyler" userId="f0ada4fe95e03def" providerId="LiveId" clId="{6D910BC8-ED79-4B56-8039-CB6B70FBDC3C}" dt="2026-03-20T21:19:09.541" v="260" actId="26606"/>
          <ac:spMkLst>
            <pc:docMk/>
            <pc:sldMk cId="3439011777" sldId="269"/>
            <ac:spMk id="12" creationId="{8D1AD6B3-BE88-4CEB-BA17-790657CC4729}"/>
          </ac:spMkLst>
        </pc:spChg>
        <pc:grpChg chg="add del">
          <ac:chgData name="Ian Tyler" userId="f0ada4fe95e03def" providerId="LiveId" clId="{6D910BC8-ED79-4B56-8039-CB6B70FBDC3C}" dt="2026-03-20T21:19:09.541" v="260" actId="26606"/>
          <ac:grpSpMkLst>
            <pc:docMk/>
            <pc:sldMk cId="3439011777" sldId="269"/>
            <ac:grpSpMk id="14" creationId="{89D1390B-7E13-4B4F-9CB2-391063412E54}"/>
          </ac:grpSpMkLst>
        </pc:grpChg>
        <pc:picChg chg="add mod">
          <ac:chgData name="Ian Tyler" userId="f0ada4fe95e03def" providerId="LiveId" clId="{6D910BC8-ED79-4B56-8039-CB6B70FBDC3C}" dt="2026-03-20T21:19:22.602" v="263" actId="26606"/>
          <ac:picMkLst>
            <pc:docMk/>
            <pc:sldMk cId="3439011777" sldId="269"/>
            <ac:picMk id="5" creationId="{50F840E2-926D-612D-86B1-95FD99A55A35}"/>
          </ac:picMkLst>
        </pc:picChg>
      </pc:sldChg>
      <pc:sldChg chg="addSp modSp add mod setBg">
        <pc:chgData name="Ian Tyler" userId="f0ada4fe95e03def" providerId="LiveId" clId="{6D910BC8-ED79-4B56-8039-CB6B70FBDC3C}" dt="2026-03-20T21:23:29.681" v="314" actId="1076"/>
        <pc:sldMkLst>
          <pc:docMk/>
          <pc:sldMk cId="1411867786" sldId="270"/>
        </pc:sldMkLst>
        <pc:spChg chg="mod">
          <ac:chgData name="Ian Tyler" userId="f0ada4fe95e03def" providerId="LiveId" clId="{6D910BC8-ED79-4B56-8039-CB6B70FBDC3C}" dt="2026-03-20T21:23:24.915" v="313" actId="1076"/>
          <ac:spMkLst>
            <pc:docMk/>
            <pc:sldMk cId="1411867786" sldId="270"/>
            <ac:spMk id="2" creationId="{DF4E10FB-5368-B376-0924-9F64BC9908DF}"/>
          </ac:spMkLst>
        </pc:spChg>
        <pc:spChg chg="add">
          <ac:chgData name="Ian Tyler" userId="f0ada4fe95e03def" providerId="LiveId" clId="{6D910BC8-ED79-4B56-8039-CB6B70FBDC3C}" dt="2026-03-20T21:22:47.530" v="302" actId="26606"/>
          <ac:spMkLst>
            <pc:docMk/>
            <pc:sldMk cId="1411867786" sldId="270"/>
            <ac:spMk id="10" creationId="{854DEE1C-7FD6-4FA0-A96A-BDF952F199AB}"/>
          </ac:spMkLst>
        </pc:spChg>
        <pc:picChg chg="add mod">
          <ac:chgData name="Ian Tyler" userId="f0ada4fe95e03def" providerId="LiveId" clId="{6D910BC8-ED79-4B56-8039-CB6B70FBDC3C}" dt="2026-03-20T21:23:29.681" v="314" actId="1076"/>
          <ac:picMkLst>
            <pc:docMk/>
            <pc:sldMk cId="1411867786" sldId="270"/>
            <ac:picMk id="5" creationId="{A7B3C2A2-6E60-1113-A5B5-9B172AB70B01}"/>
          </ac:picMkLst>
        </pc:picChg>
      </pc:sldChg>
      <pc:sldChg chg="addSp modSp add mod setBg">
        <pc:chgData name="Ian Tyler" userId="f0ada4fe95e03def" providerId="LiveId" clId="{6D910BC8-ED79-4B56-8039-CB6B70FBDC3C}" dt="2026-03-20T21:11:43.638" v="185" actId="20577"/>
        <pc:sldMkLst>
          <pc:docMk/>
          <pc:sldMk cId="1994568526" sldId="271"/>
        </pc:sldMkLst>
        <pc:spChg chg="mod">
          <ac:chgData name="Ian Tyler" userId="f0ada4fe95e03def" providerId="LiveId" clId="{6D910BC8-ED79-4B56-8039-CB6B70FBDC3C}" dt="2026-03-20T21:11:43.638" v="185" actId="20577"/>
          <ac:spMkLst>
            <pc:docMk/>
            <pc:sldMk cId="1994568526" sldId="271"/>
            <ac:spMk id="2" creationId="{DF4E10FB-5368-B376-0924-9F64BC9908DF}"/>
          </ac:spMkLst>
        </pc:spChg>
        <pc:spChg chg="add">
          <ac:chgData name="Ian Tyler" userId="f0ada4fe95e03def" providerId="LiveId" clId="{6D910BC8-ED79-4B56-8039-CB6B70FBDC3C}" dt="2026-03-20T21:08:51.262" v="152" actId="26606"/>
          <ac:spMkLst>
            <pc:docMk/>
            <pc:sldMk cId="1994568526" sldId="271"/>
            <ac:spMk id="13" creationId="{F8446B12-7391-4711-8B31-112A0B896C76}"/>
          </ac:spMkLst>
        </pc:spChg>
        <pc:grpChg chg="add">
          <ac:chgData name="Ian Tyler" userId="f0ada4fe95e03def" providerId="LiveId" clId="{6D910BC8-ED79-4B56-8039-CB6B70FBDC3C}" dt="2026-03-20T21:08:51.262" v="152" actId="26606"/>
          <ac:grpSpMkLst>
            <pc:docMk/>
            <pc:sldMk cId="1994568526" sldId="271"/>
            <ac:grpSpMk id="15" creationId="{AC0B7807-0C83-4963-821A-69B172722E49}"/>
          </ac:grpSpMkLst>
        </pc:grpChg>
        <pc:picChg chg="add mod">
          <ac:chgData name="Ian Tyler" userId="f0ada4fe95e03def" providerId="LiveId" clId="{6D910BC8-ED79-4B56-8039-CB6B70FBDC3C}" dt="2026-03-20T21:08:51.262" v="152" actId="26606"/>
          <ac:picMkLst>
            <pc:docMk/>
            <pc:sldMk cId="1994568526" sldId="271"/>
            <ac:picMk id="5" creationId="{0A40824F-C731-25E5-0949-E0E853BF5348}"/>
          </ac:picMkLst>
        </pc:picChg>
        <pc:picChg chg="add mod">
          <ac:chgData name="Ian Tyler" userId="f0ada4fe95e03def" providerId="LiveId" clId="{6D910BC8-ED79-4B56-8039-CB6B70FBDC3C}" dt="2026-03-20T21:08:51.262" v="152" actId="26606"/>
          <ac:picMkLst>
            <pc:docMk/>
            <pc:sldMk cId="1994568526" sldId="271"/>
            <ac:picMk id="8" creationId="{8B642581-5E09-DE32-6032-C1A5D749C2F4}"/>
          </ac:picMkLst>
        </pc:picChg>
      </pc:sldChg>
      <pc:sldChg chg="addSp modSp add mod setBg">
        <pc:chgData name="Ian Tyler" userId="f0ada4fe95e03def" providerId="LiveId" clId="{6D910BC8-ED79-4B56-8039-CB6B70FBDC3C}" dt="2026-03-20T21:28:21.762" v="350" actId="27636"/>
        <pc:sldMkLst>
          <pc:docMk/>
          <pc:sldMk cId="3945538027" sldId="272"/>
        </pc:sldMkLst>
        <pc:spChg chg="mod">
          <ac:chgData name="Ian Tyler" userId="f0ada4fe95e03def" providerId="LiveId" clId="{6D910BC8-ED79-4B56-8039-CB6B70FBDC3C}" dt="2026-03-20T21:28:21.762" v="350" actId="27636"/>
          <ac:spMkLst>
            <pc:docMk/>
            <pc:sldMk cId="3945538027" sldId="272"/>
            <ac:spMk id="2" creationId="{DF4E10FB-5368-B376-0924-9F64BC9908DF}"/>
          </ac:spMkLst>
        </pc:spChg>
        <pc:spChg chg="add">
          <ac:chgData name="Ian Tyler" userId="f0ada4fe95e03def" providerId="LiveId" clId="{6D910BC8-ED79-4B56-8039-CB6B70FBDC3C}" dt="2026-03-20T21:26:46.701" v="340" actId="26606"/>
          <ac:spMkLst>
            <pc:docMk/>
            <pc:sldMk cId="3945538027" sldId="272"/>
            <ac:spMk id="10" creationId="{9B37791B-B040-4694-BFDC-8DD132D86E8E}"/>
          </ac:spMkLst>
        </pc:spChg>
        <pc:grpChg chg="add">
          <ac:chgData name="Ian Tyler" userId="f0ada4fe95e03def" providerId="LiveId" clId="{6D910BC8-ED79-4B56-8039-CB6B70FBDC3C}" dt="2026-03-20T21:26:46.701" v="340" actId="26606"/>
          <ac:grpSpMkLst>
            <pc:docMk/>
            <pc:sldMk cId="3945538027" sldId="272"/>
            <ac:grpSpMk id="12" creationId="{4B2AE301-8298-47C2-81FA-781BA50D9933}"/>
          </ac:grpSpMkLst>
        </pc:grpChg>
        <pc:picChg chg="add mod">
          <ac:chgData name="Ian Tyler" userId="f0ada4fe95e03def" providerId="LiveId" clId="{6D910BC8-ED79-4B56-8039-CB6B70FBDC3C}" dt="2026-03-20T21:27:23.836" v="345" actId="1076"/>
          <ac:picMkLst>
            <pc:docMk/>
            <pc:sldMk cId="3945538027" sldId="272"/>
            <ac:picMk id="5" creationId="{9A29FA46-794E-6CF8-B7E8-8CE9C56C6605}"/>
          </ac:picMkLst>
        </pc:picChg>
      </pc:sldChg>
      <pc:sldChg chg="modSp add mod">
        <pc:chgData name="Ian Tyler" userId="f0ada4fe95e03def" providerId="LiveId" clId="{6D910BC8-ED79-4B56-8039-CB6B70FBDC3C}" dt="2026-03-20T21:28:37.824" v="353" actId="255"/>
        <pc:sldMkLst>
          <pc:docMk/>
          <pc:sldMk cId="3922059504" sldId="273"/>
        </pc:sldMkLst>
        <pc:spChg chg="mod">
          <ac:chgData name="Ian Tyler" userId="f0ada4fe95e03def" providerId="LiveId" clId="{6D910BC8-ED79-4B56-8039-CB6B70FBDC3C}" dt="2026-03-20T21:28:37.824" v="353" actId="255"/>
          <ac:spMkLst>
            <pc:docMk/>
            <pc:sldMk cId="3922059504" sldId="273"/>
            <ac:spMk id="2" creationId="{DF4E10FB-5368-B376-0924-9F64BC9908DF}"/>
          </ac:spMkLst>
        </pc:spChg>
      </pc:sldChg>
      <pc:sldChg chg="addSp delSp modSp add mod setBg">
        <pc:chgData name="Ian Tyler" userId="f0ada4fe95e03def" providerId="LiveId" clId="{6D910BC8-ED79-4B56-8039-CB6B70FBDC3C}" dt="2026-03-20T21:43:02.220" v="399" actId="1076"/>
        <pc:sldMkLst>
          <pc:docMk/>
          <pc:sldMk cId="3912970589" sldId="274"/>
        </pc:sldMkLst>
        <pc:spChg chg="mod ord">
          <ac:chgData name="Ian Tyler" userId="f0ada4fe95e03def" providerId="LiveId" clId="{6D910BC8-ED79-4B56-8039-CB6B70FBDC3C}" dt="2026-03-20T21:43:02.220" v="399" actId="1076"/>
          <ac:spMkLst>
            <pc:docMk/>
            <pc:sldMk cId="3912970589" sldId="274"/>
            <ac:spMk id="2" creationId="{DF4E10FB-5368-B376-0924-9F64BC9908DF}"/>
          </ac:spMkLst>
        </pc:spChg>
        <pc:spChg chg="add del">
          <ac:chgData name="Ian Tyler" userId="f0ada4fe95e03def" providerId="LiveId" clId="{6D910BC8-ED79-4B56-8039-CB6B70FBDC3C}" dt="2026-03-20T21:41:58.459" v="386" actId="26606"/>
          <ac:spMkLst>
            <pc:docMk/>
            <pc:sldMk cId="3912970589" sldId="274"/>
            <ac:spMk id="12" creationId="{3A930249-8242-4E2B-AF17-C01826488321}"/>
          </ac:spMkLst>
        </pc:spChg>
        <pc:spChg chg="add">
          <ac:chgData name="Ian Tyler" userId="f0ada4fe95e03def" providerId="LiveId" clId="{6D910BC8-ED79-4B56-8039-CB6B70FBDC3C}" dt="2026-03-20T21:42:34.672" v="392" actId="26606"/>
          <ac:spMkLst>
            <pc:docMk/>
            <pc:sldMk cId="3912970589" sldId="274"/>
            <ac:spMk id="13" creationId="{F93E0B60-0204-4F9C-8CD5-C9BD373E1A58}"/>
          </ac:spMkLst>
        </pc:spChg>
        <pc:spChg chg="add del">
          <ac:chgData name="Ian Tyler" userId="f0ada4fe95e03def" providerId="LiveId" clId="{6D910BC8-ED79-4B56-8039-CB6B70FBDC3C}" dt="2026-03-20T21:41:58.459" v="386" actId="26606"/>
          <ac:spMkLst>
            <pc:docMk/>
            <pc:sldMk cId="3912970589" sldId="274"/>
            <ac:spMk id="14" creationId="{A5BDD999-C5E1-4B3E-A710-768673819165}"/>
          </ac:spMkLst>
        </pc:spChg>
        <pc:grpChg chg="add">
          <ac:chgData name="Ian Tyler" userId="f0ada4fe95e03def" providerId="LiveId" clId="{6D910BC8-ED79-4B56-8039-CB6B70FBDC3C}" dt="2026-03-20T21:42:34.672" v="392" actId="26606"/>
          <ac:grpSpMkLst>
            <pc:docMk/>
            <pc:sldMk cId="3912970589" sldId="274"/>
            <ac:grpSpMk id="15" creationId="{3BFA0782-E4B3-4AE1-904C-1068137609CA}"/>
          </ac:grpSpMkLst>
        </pc:grpChg>
        <pc:grpChg chg="add">
          <ac:chgData name="Ian Tyler" userId="f0ada4fe95e03def" providerId="LiveId" clId="{6D910BC8-ED79-4B56-8039-CB6B70FBDC3C}" dt="2026-03-20T21:42:34.672" v="392" actId="26606"/>
          <ac:grpSpMkLst>
            <pc:docMk/>
            <pc:sldMk cId="3912970589" sldId="274"/>
            <ac:grpSpMk id="21" creationId="{2482B707-DAC7-4D8A-BA19-3771A51A641E}"/>
          </ac:grpSpMkLst>
        </pc:grpChg>
        <pc:picChg chg="add del mod">
          <ac:chgData name="Ian Tyler" userId="f0ada4fe95e03def" providerId="LiveId" clId="{6D910BC8-ED79-4B56-8039-CB6B70FBDC3C}" dt="2026-03-20T21:31:05.118" v="375" actId="21"/>
          <ac:picMkLst>
            <pc:docMk/>
            <pc:sldMk cId="3912970589" sldId="274"/>
            <ac:picMk id="5" creationId="{48BB2F35-4522-31A0-2E0C-6BFC1F0CDCE6}"/>
          </ac:picMkLst>
        </pc:picChg>
        <pc:picChg chg="add mod ord">
          <ac:chgData name="Ian Tyler" userId="f0ada4fe95e03def" providerId="LiveId" clId="{6D910BC8-ED79-4B56-8039-CB6B70FBDC3C}" dt="2026-03-20T21:42:34.672" v="392" actId="26606"/>
          <ac:picMkLst>
            <pc:docMk/>
            <pc:sldMk cId="3912970589" sldId="274"/>
            <ac:picMk id="6" creationId="{F99BF884-C42C-680C-0886-01A40904CFB7}"/>
          </ac:picMkLst>
        </pc:picChg>
        <pc:picChg chg="add del mod">
          <ac:chgData name="Ian Tyler" userId="f0ada4fe95e03def" providerId="LiveId" clId="{6D910BC8-ED79-4B56-8039-CB6B70FBDC3C}" dt="2026-03-20T21:42:16.674" v="390" actId="21"/>
          <ac:picMkLst>
            <pc:docMk/>
            <pc:sldMk cId="3912970589" sldId="274"/>
            <ac:picMk id="7" creationId="{DE11FDDA-A31C-D208-5897-315847172792}"/>
          </ac:picMkLst>
        </pc:picChg>
        <pc:picChg chg="add mod">
          <ac:chgData name="Ian Tyler" userId="f0ada4fe95e03def" providerId="LiveId" clId="{6D910BC8-ED79-4B56-8039-CB6B70FBDC3C}" dt="2026-03-20T21:42:34.672" v="392" actId="26606"/>
          <ac:picMkLst>
            <pc:docMk/>
            <pc:sldMk cId="3912970589" sldId="274"/>
            <ac:picMk id="8" creationId="{408000C6-9736-4A9B-8684-72BB7D7718FF}"/>
          </ac:picMkLst>
        </pc:picChg>
      </pc:sldChg>
      <pc:sldChg chg="modSp add mod">
        <pc:chgData name="Ian Tyler" userId="f0ada4fe95e03def" providerId="LiveId" clId="{6D910BC8-ED79-4B56-8039-CB6B70FBDC3C}" dt="2026-03-20T21:43:58.838" v="450" actId="20577"/>
        <pc:sldMkLst>
          <pc:docMk/>
          <pc:sldMk cId="27037974" sldId="275"/>
        </pc:sldMkLst>
        <pc:spChg chg="mod">
          <ac:chgData name="Ian Tyler" userId="f0ada4fe95e03def" providerId="LiveId" clId="{6D910BC8-ED79-4B56-8039-CB6B70FBDC3C}" dt="2026-03-20T21:43:58.838" v="450" actId="20577"/>
          <ac:spMkLst>
            <pc:docMk/>
            <pc:sldMk cId="27037974" sldId="275"/>
            <ac:spMk id="2" creationId="{DF4E10FB-5368-B376-0924-9F64BC9908DF}"/>
          </ac:spMkLst>
        </pc:spChg>
      </pc:sldChg>
      <pc:sldChg chg="addSp delSp modSp add mod">
        <pc:chgData name="Ian Tyler" userId="f0ada4fe95e03def" providerId="LiveId" clId="{6D910BC8-ED79-4B56-8039-CB6B70FBDC3C}" dt="2026-03-20T21:47:08.131" v="506" actId="1076"/>
        <pc:sldMkLst>
          <pc:docMk/>
          <pc:sldMk cId="3606851537" sldId="276"/>
        </pc:sldMkLst>
        <pc:spChg chg="mod">
          <ac:chgData name="Ian Tyler" userId="f0ada4fe95e03def" providerId="LiveId" clId="{6D910BC8-ED79-4B56-8039-CB6B70FBDC3C}" dt="2026-03-20T21:44:38.149" v="492" actId="20577"/>
          <ac:spMkLst>
            <pc:docMk/>
            <pc:sldMk cId="3606851537" sldId="276"/>
            <ac:spMk id="2" creationId="{DF4E10FB-5368-B376-0924-9F64BC9908DF}"/>
          </ac:spMkLst>
        </pc:spChg>
        <pc:spChg chg="add del">
          <ac:chgData name="Ian Tyler" userId="f0ada4fe95e03def" providerId="LiveId" clId="{6D910BC8-ED79-4B56-8039-CB6B70FBDC3C}" dt="2026-03-20T21:44:45.257" v="494" actId="22"/>
          <ac:spMkLst>
            <pc:docMk/>
            <pc:sldMk cId="3606851537" sldId="276"/>
            <ac:spMk id="4" creationId="{C0862606-0676-E8DC-671F-B10AE4A8184A}"/>
          </ac:spMkLst>
        </pc:spChg>
        <pc:spChg chg="add del">
          <ac:chgData name="Ian Tyler" userId="f0ada4fe95e03def" providerId="LiveId" clId="{6D910BC8-ED79-4B56-8039-CB6B70FBDC3C}" dt="2026-03-20T21:44:52.107" v="496" actId="22"/>
          <ac:spMkLst>
            <pc:docMk/>
            <pc:sldMk cId="3606851537" sldId="276"/>
            <ac:spMk id="6" creationId="{CA279578-15F9-E046-9B99-053AC71DCC75}"/>
          </ac:spMkLst>
        </pc:spChg>
        <pc:spChg chg="add mod">
          <ac:chgData name="Ian Tyler" userId="f0ada4fe95e03def" providerId="LiveId" clId="{6D910BC8-ED79-4B56-8039-CB6B70FBDC3C}" dt="2026-03-20T21:47:08.131" v="506" actId="1076"/>
          <ac:spMkLst>
            <pc:docMk/>
            <pc:sldMk cId="3606851537" sldId="276"/>
            <ac:spMk id="8" creationId="{1F42F677-69FB-45EA-9A8B-ED61E487807D}"/>
          </ac:spMkLst>
        </pc:spChg>
      </pc:sldChg>
      <pc:sldChg chg="addSp modSp add mod setBg">
        <pc:chgData name="Ian Tyler" userId="f0ada4fe95e03def" providerId="LiveId" clId="{6D910BC8-ED79-4B56-8039-CB6B70FBDC3C}" dt="2026-03-20T21:51:01.346" v="541" actId="14100"/>
        <pc:sldMkLst>
          <pc:docMk/>
          <pc:sldMk cId="3936915411" sldId="277"/>
        </pc:sldMkLst>
        <pc:spChg chg="mod">
          <ac:chgData name="Ian Tyler" userId="f0ada4fe95e03def" providerId="LiveId" clId="{6D910BC8-ED79-4B56-8039-CB6B70FBDC3C}" dt="2026-03-20T21:51:01.346" v="541" actId="14100"/>
          <ac:spMkLst>
            <pc:docMk/>
            <pc:sldMk cId="3936915411" sldId="277"/>
            <ac:spMk id="2" creationId="{DF4E10FB-5368-B376-0924-9F64BC9908DF}"/>
          </ac:spMkLst>
        </pc:spChg>
        <pc:spChg chg="add">
          <ac:chgData name="Ian Tyler" userId="f0ada4fe95e03def" providerId="LiveId" clId="{6D910BC8-ED79-4B56-8039-CB6B70FBDC3C}" dt="2026-03-20T21:49:48.107" v="522" actId="26606"/>
          <ac:spMkLst>
            <pc:docMk/>
            <pc:sldMk cId="3936915411" sldId="277"/>
            <ac:spMk id="8" creationId="{06DA9DF9-31F7-4056-B42E-878CC92417B8}"/>
          </ac:spMkLst>
        </pc:spChg>
        <pc:picChg chg="add">
          <ac:chgData name="Ian Tyler" userId="f0ada4fe95e03def" providerId="LiveId" clId="{6D910BC8-ED79-4B56-8039-CB6B70FBDC3C}" dt="2026-03-20T21:49:48.107" v="522" actId="26606"/>
          <ac:picMkLst>
            <pc:docMk/>
            <pc:sldMk cId="3936915411" sldId="277"/>
            <ac:picMk id="4" creationId="{D32B3B55-4C56-083C-585D-5FA202A69FB1}"/>
          </ac:picMkLst>
        </pc:picChg>
      </pc:sldChg>
      <pc:sldChg chg="addSp modSp add mod setBg">
        <pc:chgData name="Ian Tyler" userId="f0ada4fe95e03def" providerId="LiveId" clId="{6D910BC8-ED79-4B56-8039-CB6B70FBDC3C}" dt="2026-03-20T21:53:42.347" v="562" actId="14100"/>
        <pc:sldMkLst>
          <pc:docMk/>
          <pc:sldMk cId="1192336369" sldId="278"/>
        </pc:sldMkLst>
        <pc:spChg chg="mod ord">
          <ac:chgData name="Ian Tyler" userId="f0ada4fe95e03def" providerId="LiveId" clId="{6D910BC8-ED79-4B56-8039-CB6B70FBDC3C}" dt="2026-03-20T21:52:45.790" v="556" actId="27636"/>
          <ac:spMkLst>
            <pc:docMk/>
            <pc:sldMk cId="1192336369" sldId="278"/>
            <ac:spMk id="2" creationId="{DF4E10FB-5368-B376-0924-9F64BC9908DF}"/>
          </ac:spMkLst>
        </pc:spChg>
        <pc:spChg chg="add">
          <ac:chgData name="Ian Tyler" userId="f0ada4fe95e03def" providerId="LiveId" clId="{6D910BC8-ED79-4B56-8039-CB6B70FBDC3C}" dt="2026-03-20T21:52:22.256" v="551" actId="26606"/>
          <ac:spMkLst>
            <pc:docMk/>
            <pc:sldMk cId="1192336369" sldId="278"/>
            <ac:spMk id="9" creationId="{699EBD07-7968-467C-82EE-7283E46512DF}"/>
          </ac:spMkLst>
        </pc:spChg>
        <pc:spChg chg="add">
          <ac:chgData name="Ian Tyler" userId="f0ada4fe95e03def" providerId="LiveId" clId="{6D910BC8-ED79-4B56-8039-CB6B70FBDC3C}" dt="2026-03-20T21:52:22.256" v="551" actId="26606"/>
          <ac:spMkLst>
            <pc:docMk/>
            <pc:sldMk cId="1192336369" sldId="278"/>
            <ac:spMk id="11" creationId="{F489C2E0-4895-4B72-85EA-7EE9FAFFDC7E}"/>
          </ac:spMkLst>
        </pc:spChg>
        <pc:picChg chg="add mod ord">
          <ac:chgData name="Ian Tyler" userId="f0ada4fe95e03def" providerId="LiveId" clId="{6D910BC8-ED79-4B56-8039-CB6B70FBDC3C}" dt="2026-03-20T21:53:41.818" v="561" actId="14100"/>
          <ac:picMkLst>
            <pc:docMk/>
            <pc:sldMk cId="1192336369" sldId="278"/>
            <ac:picMk id="3" creationId="{A050FC6F-7025-B5E0-7BA8-F4C30C9C6E3B}"/>
          </ac:picMkLst>
        </pc:picChg>
        <pc:picChg chg="add mod">
          <ac:chgData name="Ian Tyler" userId="f0ada4fe95e03def" providerId="LiveId" clId="{6D910BC8-ED79-4B56-8039-CB6B70FBDC3C}" dt="2026-03-20T21:53:42.347" v="562" actId="14100"/>
          <ac:picMkLst>
            <pc:docMk/>
            <pc:sldMk cId="1192336369" sldId="278"/>
            <ac:picMk id="4" creationId="{DC020A46-F2BA-C01A-00D9-A83E9317241A}"/>
          </ac:picMkLst>
        </pc:picChg>
      </pc:sldChg>
      <pc:sldChg chg="add del">
        <pc:chgData name="Ian Tyler" userId="f0ada4fe95e03def" providerId="LiveId" clId="{6D910BC8-ED79-4B56-8039-CB6B70FBDC3C}" dt="2026-03-20T21:53:55.946" v="565" actId="2696"/>
        <pc:sldMkLst>
          <pc:docMk/>
          <pc:sldMk cId="3312874097" sldId="279"/>
        </pc:sldMkLst>
      </pc:sldChg>
      <pc:sldChg chg="add del">
        <pc:chgData name="Ian Tyler" userId="f0ada4fe95e03def" providerId="LiveId" clId="{6D910BC8-ED79-4B56-8039-CB6B70FBDC3C}" dt="2026-03-20T21:53:53.061" v="563" actId="2696"/>
        <pc:sldMkLst>
          <pc:docMk/>
          <pc:sldMk cId="2734780636" sldId="280"/>
        </pc:sldMkLst>
      </pc:sldChg>
      <pc:sldChg chg="add del">
        <pc:chgData name="Ian Tyler" userId="f0ada4fe95e03def" providerId="LiveId" clId="{6D910BC8-ED79-4B56-8039-CB6B70FBDC3C}" dt="2026-03-20T21:53:55.275" v="564" actId="2696"/>
        <pc:sldMkLst>
          <pc:docMk/>
          <pc:sldMk cId="4276056882" sldId="28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947D60-DA4D-4139-9DD7-CC706AFF741B}" type="datetimeFigureOut">
              <a:rPr lang="en-GB" smtClean="0"/>
              <a:t>21/03/2026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68D617-FE0B-4FEE-8060-2296FB925F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2912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8D617-FE0B-4FEE-8060-2296FB925FB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2123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8D617-FE0B-4FEE-8060-2296FB925FB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22527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8D617-FE0B-4FEE-8060-2296FB925FB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47706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8D617-FE0B-4FEE-8060-2296FB925FB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724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8D617-FE0B-4FEE-8060-2296FB925FB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67918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8D617-FE0B-4FEE-8060-2296FB925FB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2447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1AEA7-6722-4337-B0EE-CA0A9A3BF5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8F6D63-3337-4817-AB8B-31ADDCD485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3F4FB9-5DEC-474C-B53C-04A9E3A27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342E6-7530-458F-A326-A3BF751EF1B7}" type="datetimeFigureOut">
              <a:rPr lang="en-GB" smtClean="0"/>
              <a:t>21/03/2026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874BA-28B0-4304-AA68-D7F423919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231AC4-487F-44B3-A24A-0D742B789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2291-CA3D-4042-8865-79AC9AAA4E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6983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39990-E965-4271-A712-141B0D0B4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5F9A8E-8ADB-4D46-985C-FB7DA779B1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89ECD0-94C5-4D7B-A464-2041E0B37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342E6-7530-458F-A326-A3BF751EF1B7}" type="datetimeFigureOut">
              <a:rPr lang="en-GB" smtClean="0"/>
              <a:t>21/03/2026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0136FD-0E7C-4D19-B1CD-51A8C6F96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25554B-B723-467A-9B58-0B9248B9D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2291-CA3D-4042-8865-79AC9AAA4E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424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1B058-D226-4ADB-B70E-384ADCC14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7E4EED-5A87-4F10-857B-A249BD0788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290976-0987-44A9-9716-1CE99F6A9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342E6-7530-458F-A326-A3BF751EF1B7}" type="datetimeFigureOut">
              <a:rPr lang="en-GB" smtClean="0"/>
              <a:t>21/03/2026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A6070F-9AB5-4275-965F-306269B84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22B30-080E-445F-9E2D-6CD9ABE86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2291-CA3D-4042-8865-79AC9AAA4E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5885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65FC6-F694-47CF-AAB6-49CCE1D5F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922BD-42EC-4B71-B05C-D724B64369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6CF4BF-36BA-48F9-8B2D-4F65410AC8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BA4446-856E-40B7-8FAA-4C9B1C3C2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342E6-7530-458F-A326-A3BF751EF1B7}" type="datetimeFigureOut">
              <a:rPr lang="en-GB" smtClean="0"/>
              <a:t>21/03/2026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E6CAAE-E9DD-49D5-AEC0-96587D4CA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0BAAA-A594-43A3-BD32-89B1CA0EE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2291-CA3D-4042-8865-79AC9AAA4E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5282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E4348-9EDD-4B25-9427-819E1CF74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741B21-44A6-40F9-9BF5-0A93CB3B4C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FC44D9-91F7-4AB5-AC8B-C336E6B095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9B4FAD-0C02-4C5F-BBFB-8683C3DD08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1A4B49-B883-4CD3-9E65-C9885ADF0F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FD36EA-B278-4F8E-8597-BA94075CA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342E6-7530-458F-A326-A3BF751EF1B7}" type="datetimeFigureOut">
              <a:rPr lang="en-GB" smtClean="0"/>
              <a:t>21/03/2026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188937-927A-4DEE-9E26-3E4DC3CD7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130CEA-BB17-4516-920F-05E2DFC11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2291-CA3D-4042-8865-79AC9AAA4E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4533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E1C73-B58B-4B89-BFBB-7271DD5D5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E598C2-6260-4240-8C0B-3CEDA9E87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342E6-7530-458F-A326-A3BF751EF1B7}" type="datetimeFigureOut">
              <a:rPr lang="en-GB" smtClean="0"/>
              <a:t>21/03/2026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AEC415-BEC7-480B-B66A-0577C7D16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0404FF-2FAA-4722-BD5D-423C83D94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2291-CA3D-4042-8865-79AC9AAA4E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5722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1597CA-799D-4644-9B4E-AC5D0925D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342E6-7530-458F-A326-A3BF751EF1B7}" type="datetimeFigureOut">
              <a:rPr lang="en-GB" smtClean="0"/>
              <a:t>21/03/2026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1CBABD-AFE6-4E0D-9B7C-93D4C330D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FCEC28-0293-4DB4-8639-7B59B98E3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2291-CA3D-4042-8865-79AC9AAA4E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1731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7CC4D-EE94-4AE7-BC38-D5F2925BC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C38C11-F393-4BCC-8507-551AF37BF3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F49EA8-5AAB-418C-AFDE-FB4EDE72F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77020A-D22E-4E6E-BDBE-BA1812641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342E6-7530-458F-A326-A3BF751EF1B7}" type="datetimeFigureOut">
              <a:rPr lang="en-GB" smtClean="0"/>
              <a:t>21/03/2026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191BF8-357C-4B3D-B2C6-B79E47C78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3725B2-AB3F-42AF-AE66-E9932FB8E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2291-CA3D-4042-8865-79AC9AAA4E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9207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75968-708B-4E7E-89B6-7D53101EB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9BFD33-6EE4-4357-AA6D-D274EB5C00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591CDF-4779-4493-B7AC-287329D2ED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2E2497-1DE2-4D4E-AD66-105909F82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342E6-7530-458F-A326-A3BF751EF1B7}" type="datetimeFigureOut">
              <a:rPr lang="en-GB" smtClean="0"/>
              <a:t>21/03/2026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E1A30B-538E-45D2-9E43-44EFC8D67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83862-3640-4792-AB67-24A34741C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2291-CA3D-4042-8865-79AC9AAA4E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630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F0918-5CFD-4D1A-AC7D-8D316B1B7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2AE87D-3564-474E-8158-45EEA01D14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965DD4-BB27-436F-BE97-D222F369C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342E6-7530-458F-A326-A3BF751EF1B7}" type="datetimeFigureOut">
              <a:rPr lang="en-GB" smtClean="0"/>
              <a:t>21/03/2026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AFFA78-D7CD-461C-89A0-B16EA3131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31FFB4-0391-4885-981E-50B887998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2291-CA3D-4042-8865-79AC9AAA4E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7438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5584830-66C2-4DB4-B9F8-49D3DEDDE8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0A7913-FCF0-4A30-878A-CA7C918778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828A3E-E7BA-4B88-99CC-1BCCAE1E3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342E6-7530-458F-A326-A3BF751EF1B7}" type="datetimeFigureOut">
              <a:rPr lang="en-GB" smtClean="0"/>
              <a:t>21/03/2026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1A674C-5DDF-4EE5-9E11-B29B39915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568951-067E-4132-9956-A4B34F58C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2291-CA3D-4042-8865-79AC9AAA4E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7485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220B24-B5AB-4DDE-9DB7-66133AD7C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2F6D2A-B2C9-4B39-B941-0E08612F5D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6CE154-C53F-46E3-B768-BCA1369C62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E342E6-7530-458F-A326-A3BF751EF1B7}" type="datetimeFigureOut">
              <a:rPr lang="en-GB" smtClean="0"/>
              <a:t>21/03/2026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4FD62C-D3C6-46CA-86B2-DA51D02CCC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717465-28CB-45F8-9839-CB23C75A93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432291-CA3D-4042-8865-79AC9AAA4E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8938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0731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E10FB-5368-B376-0924-9F64BC990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67" y="53181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7200" b="1" dirty="0">
                <a:latin typeface="Aharoni" panose="02010803020104030203" pitchFamily="2" charset="-79"/>
                <a:cs typeface="Aharoni" panose="02010803020104030203" pitchFamily="2" charset="-79"/>
              </a:rPr>
              <a:t>Connecting the Dots</a:t>
            </a:r>
            <a:endParaRPr lang="en-US" sz="72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42F677-69FB-45EA-9A8B-ED61E487807D}"/>
              </a:ext>
            </a:extLst>
          </p:cNvPr>
          <p:cNvSpPr txBox="1"/>
          <p:nvPr/>
        </p:nvSpPr>
        <p:spPr>
          <a:xfrm>
            <a:off x="1767416" y="1629644"/>
            <a:ext cx="8657167" cy="2182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3600" kern="0" dirty="0">
                <a:solidFill>
                  <a:srgbClr val="FF0000"/>
                </a:solidFill>
                <a:effectLst/>
                <a:latin typeface="Aharoni" panose="02010803020104030203" pitchFamily="2" charset="-79"/>
                <a:ea typeface="Times New Roman" panose="02020603050405020304" pitchFamily="18" charset="0"/>
                <a:cs typeface="Aharoni" panose="02010803020104030203" pitchFamily="2" charset="-79"/>
              </a:rPr>
              <a:t>❌</a:t>
            </a:r>
            <a:r>
              <a:rPr lang="en-GB" sz="3600" kern="0" dirty="0">
                <a:effectLst/>
                <a:latin typeface="Aharoni" panose="02010803020104030203" pitchFamily="2" charset="-79"/>
                <a:ea typeface="Times New Roman" panose="02020603050405020304" pitchFamily="18" charset="0"/>
                <a:cs typeface="Aharoni" panose="02010803020104030203" pitchFamily="2" charset="-79"/>
              </a:rPr>
              <a:t> Not perfection</a:t>
            </a:r>
            <a:endParaRPr lang="en-GB" sz="3600" kern="100" dirty="0">
              <a:effectLst/>
              <a:latin typeface="Aharoni" panose="02010803020104030203" pitchFamily="2" charset="-79"/>
              <a:ea typeface="Times New Roman" panose="02020603050405020304" pitchFamily="18" charset="0"/>
              <a:cs typeface="Aharoni" panose="02010803020104030203" pitchFamily="2" charset="-79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3600" kern="0" dirty="0">
                <a:solidFill>
                  <a:srgbClr val="FF0000"/>
                </a:solidFill>
                <a:effectLst/>
                <a:latin typeface="Aharoni" panose="02010803020104030203" pitchFamily="2" charset="-79"/>
                <a:ea typeface="Times New Roman" panose="02020603050405020304" pitchFamily="18" charset="0"/>
                <a:cs typeface="Aharoni" panose="02010803020104030203" pitchFamily="2" charset="-79"/>
              </a:rPr>
              <a:t>❌</a:t>
            </a:r>
            <a:r>
              <a:rPr lang="en-GB" sz="3600" kern="0" dirty="0">
                <a:effectLst/>
                <a:latin typeface="Aharoni" panose="02010803020104030203" pitchFamily="2" charset="-79"/>
                <a:ea typeface="Times New Roman" panose="02020603050405020304" pitchFamily="18" charset="0"/>
                <a:cs typeface="Aharoni" panose="02010803020104030203" pitchFamily="2" charset="-79"/>
              </a:rPr>
              <a:t> Not power</a:t>
            </a:r>
            <a:endParaRPr lang="en-GB" sz="3600" kern="100" dirty="0">
              <a:effectLst/>
              <a:latin typeface="Aharoni" panose="02010803020104030203" pitchFamily="2" charset="-79"/>
              <a:ea typeface="Times New Roman" panose="02020603050405020304" pitchFamily="18" charset="0"/>
              <a:cs typeface="Aharoni" panose="02010803020104030203" pitchFamily="2" charset="-79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3600" kern="0" dirty="0">
                <a:solidFill>
                  <a:srgbClr val="FF0000"/>
                </a:solidFill>
                <a:effectLst/>
                <a:latin typeface="Aharoni" panose="02010803020104030203" pitchFamily="2" charset="-79"/>
                <a:ea typeface="Times New Roman" panose="02020603050405020304" pitchFamily="18" charset="0"/>
                <a:cs typeface="Aharoni" panose="02010803020104030203" pitchFamily="2" charset="-79"/>
              </a:rPr>
              <a:t>❌</a:t>
            </a:r>
            <a:r>
              <a:rPr lang="en-GB" sz="3600" kern="0" dirty="0">
                <a:effectLst/>
                <a:latin typeface="Aharoni" panose="02010803020104030203" pitchFamily="2" charset="-79"/>
                <a:ea typeface="Times New Roman" panose="02020603050405020304" pitchFamily="18" charset="0"/>
                <a:cs typeface="Aharoni" panose="02010803020104030203" pitchFamily="2" charset="-79"/>
              </a:rPr>
              <a:t> Not an easy life</a:t>
            </a:r>
            <a:endParaRPr lang="en-GB" sz="3600" kern="100" dirty="0">
              <a:effectLst/>
              <a:latin typeface="Aharoni" panose="02010803020104030203" pitchFamily="2" charset="-79"/>
              <a:ea typeface="Times New Roman" panose="02020603050405020304" pitchFamily="18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606851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E10FB-5368-B376-0924-9F64BC990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67" y="53181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7200" b="1" dirty="0">
                <a:latin typeface="Aharoni" panose="02010803020104030203" pitchFamily="2" charset="-79"/>
                <a:cs typeface="Aharoni" panose="02010803020104030203" pitchFamily="2" charset="-79"/>
              </a:rPr>
              <a:t>Connecting the Dots</a:t>
            </a:r>
            <a:endParaRPr lang="en-US" sz="72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42F677-69FB-45EA-9A8B-ED61E487807D}"/>
              </a:ext>
            </a:extLst>
          </p:cNvPr>
          <p:cNvSpPr txBox="1"/>
          <p:nvPr/>
        </p:nvSpPr>
        <p:spPr>
          <a:xfrm>
            <a:off x="1767416" y="1629644"/>
            <a:ext cx="8657167" cy="44014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3600" kern="0" dirty="0">
                <a:solidFill>
                  <a:srgbClr val="FF0000"/>
                </a:solidFill>
                <a:effectLst/>
                <a:latin typeface="Aharoni" panose="02010803020104030203" pitchFamily="2" charset="-79"/>
                <a:ea typeface="Times New Roman" panose="02020603050405020304" pitchFamily="18" charset="0"/>
                <a:cs typeface="Aharoni" panose="02010803020104030203" pitchFamily="2" charset="-79"/>
              </a:rPr>
              <a:t>❌</a:t>
            </a:r>
            <a:r>
              <a:rPr lang="en-GB" sz="3600" kern="0" dirty="0">
                <a:effectLst/>
                <a:latin typeface="Aharoni" panose="02010803020104030203" pitchFamily="2" charset="-79"/>
                <a:ea typeface="Times New Roman" panose="02020603050405020304" pitchFamily="18" charset="0"/>
                <a:cs typeface="Aharoni" panose="02010803020104030203" pitchFamily="2" charset="-79"/>
              </a:rPr>
              <a:t> Not perfection</a:t>
            </a:r>
            <a:endParaRPr lang="en-GB" sz="3600" kern="100" dirty="0">
              <a:effectLst/>
              <a:latin typeface="Aharoni" panose="02010803020104030203" pitchFamily="2" charset="-79"/>
              <a:ea typeface="Times New Roman" panose="02020603050405020304" pitchFamily="18" charset="0"/>
              <a:cs typeface="Aharoni" panose="02010803020104030203" pitchFamily="2" charset="-79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3600" kern="0" dirty="0">
                <a:solidFill>
                  <a:srgbClr val="FF0000"/>
                </a:solidFill>
                <a:effectLst/>
                <a:latin typeface="Aharoni" panose="02010803020104030203" pitchFamily="2" charset="-79"/>
                <a:ea typeface="Times New Roman" panose="02020603050405020304" pitchFamily="18" charset="0"/>
                <a:cs typeface="Aharoni" panose="02010803020104030203" pitchFamily="2" charset="-79"/>
              </a:rPr>
              <a:t>❌</a:t>
            </a:r>
            <a:r>
              <a:rPr lang="en-GB" sz="3600" kern="0" dirty="0">
                <a:effectLst/>
                <a:latin typeface="Aharoni" panose="02010803020104030203" pitchFamily="2" charset="-79"/>
                <a:ea typeface="Times New Roman" panose="02020603050405020304" pitchFamily="18" charset="0"/>
                <a:cs typeface="Aharoni" panose="02010803020104030203" pitchFamily="2" charset="-79"/>
              </a:rPr>
              <a:t> Not power</a:t>
            </a:r>
            <a:endParaRPr lang="en-GB" sz="3600" kern="100" dirty="0">
              <a:effectLst/>
              <a:latin typeface="Aharoni" panose="02010803020104030203" pitchFamily="2" charset="-79"/>
              <a:ea typeface="Times New Roman" panose="02020603050405020304" pitchFamily="18" charset="0"/>
              <a:cs typeface="Aharoni" panose="02010803020104030203" pitchFamily="2" charset="-79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3600" kern="0" dirty="0">
                <a:solidFill>
                  <a:srgbClr val="FF0000"/>
                </a:solidFill>
                <a:effectLst/>
                <a:latin typeface="Aharoni" panose="02010803020104030203" pitchFamily="2" charset="-79"/>
                <a:ea typeface="Times New Roman" panose="02020603050405020304" pitchFamily="18" charset="0"/>
                <a:cs typeface="Aharoni" panose="02010803020104030203" pitchFamily="2" charset="-79"/>
              </a:rPr>
              <a:t>❌</a:t>
            </a:r>
            <a:r>
              <a:rPr lang="en-GB" sz="3600" kern="0" dirty="0">
                <a:effectLst/>
                <a:latin typeface="Aharoni" panose="02010803020104030203" pitchFamily="2" charset="-79"/>
                <a:ea typeface="Times New Roman" panose="02020603050405020304" pitchFamily="18" charset="0"/>
                <a:cs typeface="Aharoni" panose="02010803020104030203" pitchFamily="2" charset="-79"/>
              </a:rPr>
              <a:t> Not an easy life</a:t>
            </a:r>
            <a:endParaRPr lang="en-GB" sz="3600" kern="100" dirty="0">
              <a:effectLst/>
              <a:latin typeface="Aharoni" panose="02010803020104030203" pitchFamily="2" charset="-79"/>
              <a:ea typeface="Times New Roman" panose="02020603050405020304" pitchFamily="18" charset="0"/>
              <a:cs typeface="Aharoni" panose="02010803020104030203" pitchFamily="2" charset="-79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3600" kern="0" dirty="0">
                <a:solidFill>
                  <a:srgbClr val="00B050"/>
                </a:solidFill>
                <a:effectLst/>
                <a:latin typeface="Aharoni" panose="02010803020104030203" pitchFamily="2" charset="-79"/>
                <a:ea typeface="Times New Roman" panose="02020603050405020304" pitchFamily="18" charset="0"/>
                <a:cs typeface="Aharoni" panose="02010803020104030203" pitchFamily="2" charset="-79"/>
              </a:rPr>
              <a:t>✅</a:t>
            </a:r>
            <a:r>
              <a:rPr lang="en-GB" sz="3600" kern="0" dirty="0">
                <a:effectLst/>
                <a:latin typeface="Aharoni" panose="02010803020104030203" pitchFamily="2" charset="-79"/>
                <a:ea typeface="Times New Roman" panose="02020603050405020304" pitchFamily="18" charset="0"/>
                <a:cs typeface="Aharoni" panose="02010803020104030203" pitchFamily="2" charset="-79"/>
              </a:rPr>
              <a:t> Faith</a:t>
            </a:r>
            <a:endParaRPr lang="en-GB" sz="3600" kern="100" dirty="0">
              <a:effectLst/>
              <a:latin typeface="Aharoni" panose="02010803020104030203" pitchFamily="2" charset="-79"/>
              <a:ea typeface="Times New Roman" panose="02020603050405020304" pitchFamily="18" charset="0"/>
              <a:cs typeface="Aharoni" panose="02010803020104030203" pitchFamily="2" charset="-79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3600" kern="0" dirty="0">
                <a:solidFill>
                  <a:srgbClr val="00B050"/>
                </a:solidFill>
                <a:effectLst/>
                <a:latin typeface="Aharoni" panose="02010803020104030203" pitchFamily="2" charset="-79"/>
                <a:ea typeface="Times New Roman" panose="02020603050405020304" pitchFamily="18" charset="0"/>
                <a:cs typeface="Aharoni" panose="02010803020104030203" pitchFamily="2" charset="-79"/>
              </a:rPr>
              <a:t>✅</a:t>
            </a:r>
            <a:r>
              <a:rPr lang="en-GB" sz="3600" kern="0" dirty="0">
                <a:effectLst/>
                <a:latin typeface="Aharoni" panose="02010803020104030203" pitchFamily="2" charset="-79"/>
                <a:ea typeface="Times New Roman" panose="02020603050405020304" pitchFamily="18" charset="0"/>
                <a:cs typeface="Aharoni" panose="02010803020104030203" pitchFamily="2" charset="-79"/>
              </a:rPr>
              <a:t> Courage</a:t>
            </a:r>
            <a:endParaRPr lang="en-GB" sz="3600" kern="100" dirty="0">
              <a:effectLst/>
              <a:latin typeface="Aharoni" panose="02010803020104030203" pitchFamily="2" charset="-79"/>
              <a:ea typeface="Times New Roman" panose="02020603050405020304" pitchFamily="18" charset="0"/>
              <a:cs typeface="Aharoni" panose="02010803020104030203" pitchFamily="2" charset="-79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3600" kern="0" dirty="0">
                <a:solidFill>
                  <a:srgbClr val="00B050"/>
                </a:solidFill>
                <a:effectLst/>
                <a:latin typeface="Aharoni" panose="02010803020104030203" pitchFamily="2" charset="-79"/>
                <a:ea typeface="Times New Roman" panose="02020603050405020304" pitchFamily="18" charset="0"/>
                <a:cs typeface="Aharoni" panose="02010803020104030203" pitchFamily="2" charset="-79"/>
              </a:rPr>
              <a:t>✅</a:t>
            </a:r>
            <a:r>
              <a:rPr lang="en-GB" sz="3600" kern="0" dirty="0">
                <a:effectLst/>
                <a:latin typeface="Aharoni" panose="02010803020104030203" pitchFamily="2" charset="-79"/>
                <a:ea typeface="Times New Roman" panose="02020603050405020304" pitchFamily="18" charset="0"/>
                <a:cs typeface="Aharoni" panose="02010803020104030203" pitchFamily="2" charset="-79"/>
              </a:rPr>
              <a:t> Trust in God</a:t>
            </a:r>
            <a:endParaRPr lang="en-GB" sz="3600" kern="100" dirty="0">
              <a:effectLst/>
              <a:latin typeface="Aharoni" panose="02010803020104030203" pitchFamily="2" charset="-79"/>
              <a:ea typeface="Times New Roman" panose="02020603050405020304" pitchFamily="18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789656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4E10FB-5368-B376-0924-9F64BC990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282" y="1518496"/>
            <a:ext cx="5742652" cy="456714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7200" b="1" dirty="0"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Weakness </a:t>
            </a:r>
            <a:br>
              <a:rPr lang="en-GB" sz="7200" b="1" dirty="0">
                <a:effectLst/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7200" b="1" dirty="0"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→ </a:t>
            </a:r>
            <a:br>
              <a:rPr lang="en-GB" sz="7200" b="1" dirty="0">
                <a:effectLst/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7200" b="1" dirty="0"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Strength </a:t>
            </a:r>
            <a:br>
              <a:rPr lang="en-GB" sz="7200" b="1" dirty="0">
                <a:effectLst/>
                <a:latin typeface="Aharoni" panose="02010803020104030203" pitchFamily="2" charset="-79"/>
                <a:cs typeface="Aharoni" panose="02010803020104030203" pitchFamily="2" charset="-79"/>
              </a:rPr>
            </a:br>
            <a:br>
              <a:rPr lang="en-GB" sz="7200" b="1" dirty="0">
                <a:effectLst/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7200" b="1" dirty="0"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(God’s way</a:t>
            </a:r>
            <a:r>
              <a:rPr lang="en-US" b="1" dirty="0">
                <a:effectLst/>
              </a:rPr>
              <a:t>)</a:t>
            </a:r>
            <a:endParaRPr lang="en-US" b="1" dirty="0"/>
          </a:p>
        </p:txBody>
      </p:sp>
      <p:pic>
        <p:nvPicPr>
          <p:cNvPr id="4" name="Picture 3" descr="Hands holding each other's wrists and interlinked to form a circle">
            <a:extLst>
              <a:ext uri="{FF2B5EF4-FFF2-40B4-BE49-F238E27FC236}">
                <a16:creationId xmlns:a16="http://schemas.microsoft.com/office/drawing/2014/main" id="{D32B3B55-4C56-083C-585D-5FA202A69FB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799" r="19164" b="-1"/>
          <a:stretch>
            <a:fillRect/>
          </a:stretch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36915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699EBD07-7968-467C-82EE-7283E46512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020A46-F2BA-C01A-00D9-A83E931724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40" r="6692" b="2"/>
          <a:stretch>
            <a:fillRect/>
          </a:stretch>
        </p:blipFill>
        <p:spPr>
          <a:xfrm>
            <a:off x="20" y="1714501"/>
            <a:ext cx="6095979" cy="51434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050FC6F-7025-B5E0-7BA8-F4C30C9C6E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1" r="2" b="2"/>
          <a:stretch>
            <a:fillRect/>
          </a:stretch>
        </p:blipFill>
        <p:spPr>
          <a:xfrm>
            <a:off x="6096000" y="1714501"/>
            <a:ext cx="6095999" cy="5143499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489C2E0-4895-4B72-85EA-7EE9FAFFD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12192000" cy="1714500"/>
          </a:xfrm>
          <a:prstGeom prst="rect">
            <a:avLst/>
          </a:prstGeom>
          <a:ln>
            <a:noFill/>
          </a:ln>
          <a:effectLst>
            <a:outerShdw blurRad="292100" dist="228600" dir="7140000" sx="91000" sy="91000" algn="t" rotWithShape="0">
              <a:srgbClr val="000000">
                <a:alpha val="2666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4E10FB-5368-B376-0924-9F64BC990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8249" y="211490"/>
            <a:ext cx="7015497" cy="129152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7200" b="1" kern="1200" dirty="0">
                <a:solidFill>
                  <a:schemeClr val="tx1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Could it be You</a:t>
            </a:r>
            <a:r>
              <a:rPr lang="en-GB" sz="7200" b="1" kern="1200" dirty="0">
                <a:solidFill>
                  <a:schemeClr val="tx1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?</a:t>
            </a:r>
            <a:endParaRPr lang="en-US" sz="7200" b="1" kern="12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192336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96180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58</Words>
  <Application>Microsoft Office PowerPoint</Application>
  <PresentationFormat>Widescreen</PresentationFormat>
  <Paragraphs>19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Aharoni</vt:lpstr>
      <vt:lpstr>Arial</vt:lpstr>
      <vt:lpstr>Calibri</vt:lpstr>
      <vt:lpstr>Calibri Light</vt:lpstr>
      <vt:lpstr>Times New Roman</vt:lpstr>
      <vt:lpstr>Office Theme</vt:lpstr>
      <vt:lpstr>PowerPoint Presentation</vt:lpstr>
      <vt:lpstr>Connecting the Dots</vt:lpstr>
      <vt:lpstr>Connecting the Dots</vt:lpstr>
      <vt:lpstr>Weakness  →  Strength   (God’s way)</vt:lpstr>
      <vt:lpstr>Could it be You?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WordsPC</dc:creator>
  <cp:lastModifiedBy>WordsPC</cp:lastModifiedBy>
  <cp:revision>13</cp:revision>
  <dcterms:created xsi:type="dcterms:W3CDTF">2026-02-14T13:08:22Z</dcterms:created>
  <dcterms:modified xsi:type="dcterms:W3CDTF">2026-03-21T14:53:25Z</dcterms:modified>
</cp:coreProperties>
</file>