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261" r:id="rId4"/>
    <p:sldId id="275" r:id="rId5"/>
    <p:sldId id="259" r:id="rId6"/>
    <p:sldId id="267" r:id="rId7"/>
    <p:sldId id="266" r:id="rId8"/>
    <p:sldId id="271" r:id="rId9"/>
    <p:sldId id="268" r:id="rId10"/>
    <p:sldId id="269" r:id="rId11"/>
    <p:sldId id="270" r:id="rId12"/>
    <p:sldId id="272" r:id="rId13"/>
    <p:sldId id="274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5F9FBF-0588-481F-8253-ED1CFF35720D}" v="4" dt="2026-03-21T07:25:01.2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6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44" y="7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an Tyler" userId="f0ada4fe95e03def" providerId="LiveId" clId="{9B4DD79C-A418-45F1-9E7F-120E2AED16A5}"/>
    <pc:docChg chg="modSld">
      <pc:chgData name="Ian Tyler" userId="f0ada4fe95e03def" providerId="LiveId" clId="{9B4DD79C-A418-45F1-9E7F-120E2AED16A5}" dt="2026-03-21T07:25:48.596" v="8" actId="729"/>
      <pc:docMkLst>
        <pc:docMk/>
      </pc:docMkLst>
      <pc:sldChg chg="modSp mod">
        <pc:chgData name="Ian Tyler" userId="f0ada4fe95e03def" providerId="LiveId" clId="{9B4DD79C-A418-45F1-9E7F-120E2AED16A5}" dt="2026-03-21T06:58:13.280" v="3" actId="1076"/>
        <pc:sldMkLst>
          <pc:docMk/>
          <pc:sldMk cId="3945538027" sldId="272"/>
        </pc:sldMkLst>
        <pc:spChg chg="mod">
          <ac:chgData name="Ian Tyler" userId="f0ada4fe95e03def" providerId="LiveId" clId="{9B4DD79C-A418-45F1-9E7F-120E2AED16A5}" dt="2026-03-21T06:58:13.280" v="3" actId="1076"/>
          <ac:spMkLst>
            <pc:docMk/>
            <pc:sldMk cId="3945538027" sldId="272"/>
            <ac:spMk id="2" creationId="{DF4E10FB-5368-B376-0924-9F64BC9908DF}"/>
          </ac:spMkLst>
        </pc:spChg>
      </pc:sldChg>
      <pc:sldChg chg="addSp modSp mod modShow">
        <pc:chgData name="Ian Tyler" userId="f0ada4fe95e03def" providerId="LiveId" clId="{9B4DD79C-A418-45F1-9E7F-120E2AED16A5}" dt="2026-03-21T07:25:48.596" v="8" actId="729"/>
        <pc:sldMkLst>
          <pc:docMk/>
          <pc:sldMk cId="3922059504" sldId="273"/>
        </pc:sldMkLst>
        <pc:spChg chg="add mod">
          <ac:chgData name="Ian Tyler" userId="f0ada4fe95e03def" providerId="LiveId" clId="{9B4DD79C-A418-45F1-9E7F-120E2AED16A5}" dt="2026-03-21T07:08:22.292" v="5"/>
          <ac:spMkLst>
            <pc:docMk/>
            <pc:sldMk cId="3922059504" sldId="273"/>
            <ac:spMk id="3" creationId="{FEA973A8-B396-4F4F-8739-940D8AB333F2}"/>
          </ac:spMkLst>
        </pc:spChg>
      </pc:sldChg>
      <pc:sldChg chg="addSp modSp modAnim">
        <pc:chgData name="Ian Tyler" userId="f0ada4fe95e03def" providerId="LiveId" clId="{9B4DD79C-A418-45F1-9E7F-120E2AED16A5}" dt="2026-03-21T07:25:01.205" v="7"/>
        <pc:sldMkLst>
          <pc:docMk/>
          <pc:sldMk cId="27037974" sldId="275"/>
        </pc:sldMkLst>
        <pc:picChg chg="add mod">
          <ac:chgData name="Ian Tyler" userId="f0ada4fe95e03def" providerId="LiveId" clId="{9B4DD79C-A418-45F1-9E7F-120E2AED16A5}" dt="2026-03-21T07:24:39.886" v="6"/>
          <ac:picMkLst>
            <pc:docMk/>
            <pc:sldMk cId="27037974" sldId="275"/>
            <ac:picMk id="3" creationId="{9F7B19D8-80C6-069A-ADCC-DCFF399C8FF0}"/>
          </ac:picMkLst>
        </pc:picChg>
      </pc:sldChg>
    </pc:docChg>
  </pc:docChgLst>
  <pc:docChgLst>
    <pc:chgData name="Ian Tyler" userId="f0ada4fe95e03def" providerId="LiveId" clId="{6D910BC8-ED79-4B56-8039-CB6B70FBDC3C}"/>
    <pc:docChg chg="undo custSel addSld delSld modSld">
      <pc:chgData name="Ian Tyler" userId="f0ada4fe95e03def" providerId="LiveId" clId="{6D910BC8-ED79-4B56-8039-CB6B70FBDC3C}" dt="2026-03-20T21:53:55.946" v="565" actId="2696"/>
      <pc:docMkLst>
        <pc:docMk/>
      </pc:docMkLst>
      <pc:sldChg chg="delSp mod">
        <pc:chgData name="Ian Tyler" userId="f0ada4fe95e03def" providerId="LiveId" clId="{6D910BC8-ED79-4B56-8039-CB6B70FBDC3C}" dt="2026-03-20T20:35:08.005" v="5" actId="478"/>
        <pc:sldMkLst>
          <pc:docMk/>
          <pc:sldMk cId="2899618092" sldId="256"/>
        </pc:sldMkLst>
        <pc:spChg chg="del">
          <ac:chgData name="Ian Tyler" userId="f0ada4fe95e03def" providerId="LiveId" clId="{6D910BC8-ED79-4B56-8039-CB6B70FBDC3C}" dt="2026-03-20T20:35:07.090" v="4" actId="478"/>
          <ac:spMkLst>
            <pc:docMk/>
            <pc:sldMk cId="2899618092" sldId="256"/>
            <ac:spMk id="7" creationId="{0D52F400-9E5B-426C-8080-A12EC0327BA6}"/>
          </ac:spMkLst>
        </pc:spChg>
        <pc:spChg chg="del">
          <ac:chgData name="Ian Tyler" userId="f0ada4fe95e03def" providerId="LiveId" clId="{6D910BC8-ED79-4B56-8039-CB6B70FBDC3C}" dt="2026-03-20T20:35:04.184" v="1" actId="478"/>
          <ac:spMkLst>
            <pc:docMk/>
            <pc:sldMk cId="2899618092" sldId="256"/>
            <ac:spMk id="8" creationId="{13448F48-5CA9-4A54-8EE5-01DE0801026F}"/>
          </ac:spMkLst>
        </pc:spChg>
        <pc:spChg chg="del">
          <ac:chgData name="Ian Tyler" userId="f0ada4fe95e03def" providerId="LiveId" clId="{6D910BC8-ED79-4B56-8039-CB6B70FBDC3C}" dt="2026-03-20T20:35:06.090" v="3" actId="478"/>
          <ac:spMkLst>
            <pc:docMk/>
            <pc:sldMk cId="2899618092" sldId="256"/>
            <ac:spMk id="11" creationId="{8376BD3B-C1B8-4923-A6F3-FF5DF52AC1EE}"/>
          </ac:spMkLst>
        </pc:spChg>
        <pc:spChg chg="del">
          <ac:chgData name="Ian Tyler" userId="f0ada4fe95e03def" providerId="LiveId" clId="{6D910BC8-ED79-4B56-8039-CB6B70FBDC3C}" dt="2026-03-20T20:35:08.005" v="5" actId="478"/>
          <ac:spMkLst>
            <pc:docMk/>
            <pc:sldMk cId="2899618092" sldId="256"/>
            <ac:spMk id="12" creationId="{97D80177-8169-4C71-8E0E-6900779701A9}"/>
          </ac:spMkLst>
        </pc:spChg>
        <pc:picChg chg="del">
          <ac:chgData name="Ian Tyler" userId="f0ada4fe95e03def" providerId="LiveId" clId="{6D910BC8-ED79-4B56-8039-CB6B70FBDC3C}" dt="2026-03-20T20:35:05.249" v="2" actId="478"/>
          <ac:picMkLst>
            <pc:docMk/>
            <pc:sldMk cId="2899618092" sldId="256"/>
            <ac:picMk id="10" creationId="{4FDE4B22-DADD-4B43-93FB-E875189E41DA}"/>
          </ac:picMkLst>
        </pc:picChg>
      </pc:sldChg>
      <pc:sldChg chg="delSp modSp new add del mod">
        <pc:chgData name="Ian Tyler" userId="f0ada4fe95e03def" providerId="LiveId" clId="{6D910BC8-ED79-4B56-8039-CB6B70FBDC3C}" dt="2026-03-20T21:09:29.678" v="159" actId="2696"/>
        <pc:sldMkLst>
          <pc:docMk/>
          <pc:sldMk cId="340337497" sldId="257"/>
        </pc:sldMkLst>
        <pc:spChg chg="mod">
          <ac:chgData name="Ian Tyler" userId="f0ada4fe95e03def" providerId="LiveId" clId="{6D910BC8-ED79-4B56-8039-CB6B70FBDC3C}" dt="2026-03-20T21:05:24.411" v="140" actId="20577"/>
          <ac:spMkLst>
            <pc:docMk/>
            <pc:sldMk cId="340337497" sldId="257"/>
            <ac:spMk id="2" creationId="{DF4E10FB-5368-B376-0924-9F64BC9908DF}"/>
          </ac:spMkLst>
        </pc:spChg>
        <pc:spChg chg="del">
          <ac:chgData name="Ian Tyler" userId="f0ada4fe95e03def" providerId="LiveId" clId="{6D910BC8-ED79-4B56-8039-CB6B70FBDC3C}" dt="2026-03-20T20:38:41.433" v="45" actId="478"/>
          <ac:spMkLst>
            <pc:docMk/>
            <pc:sldMk cId="340337497" sldId="257"/>
            <ac:spMk id="3" creationId="{2FB3B3D9-154A-604E-C1ED-CA3EB898C5F2}"/>
          </ac:spMkLst>
        </pc:spChg>
      </pc:sldChg>
      <pc:sldChg chg="addSp modSp add mod">
        <pc:chgData name="Ian Tyler" userId="f0ada4fe95e03def" providerId="LiveId" clId="{6D910BC8-ED79-4B56-8039-CB6B70FBDC3C}" dt="2026-03-20T21:12:42.449" v="191" actId="2711"/>
        <pc:sldMkLst>
          <pc:docMk/>
          <pc:sldMk cId="1829465617" sldId="258"/>
        </pc:sldMkLst>
        <pc:spChg chg="add mod">
          <ac:chgData name="Ian Tyler" userId="f0ada4fe95e03def" providerId="LiveId" clId="{6D910BC8-ED79-4B56-8039-CB6B70FBDC3C}" dt="2026-03-20T21:12:42.449" v="191" actId="2711"/>
          <ac:spMkLst>
            <pc:docMk/>
            <pc:sldMk cId="1829465617" sldId="258"/>
            <ac:spMk id="2" creationId="{06358EDD-B392-FEE2-F2A9-A87F5DCA607B}"/>
          </ac:spMkLst>
        </pc:spChg>
      </pc:sldChg>
      <pc:sldChg chg="addSp delSp modSp add mod setBg">
        <pc:chgData name="Ian Tyler" userId="f0ada4fe95e03def" providerId="LiveId" clId="{6D910BC8-ED79-4B56-8039-CB6B70FBDC3C}" dt="2026-03-20T21:12:19.918" v="188" actId="2711"/>
        <pc:sldMkLst>
          <pc:docMk/>
          <pc:sldMk cId="897300637" sldId="259"/>
        </pc:sldMkLst>
        <pc:spChg chg="mod">
          <ac:chgData name="Ian Tyler" userId="f0ada4fe95e03def" providerId="LiveId" clId="{6D910BC8-ED79-4B56-8039-CB6B70FBDC3C}" dt="2026-03-20T21:12:19.918" v="188" actId="2711"/>
          <ac:spMkLst>
            <pc:docMk/>
            <pc:sldMk cId="897300637" sldId="259"/>
            <ac:spMk id="2" creationId="{DF4E10FB-5368-B376-0924-9F64BC9908DF}"/>
          </ac:spMkLst>
        </pc:spChg>
        <pc:spChg chg="add del">
          <ac:chgData name="Ian Tyler" userId="f0ada4fe95e03def" providerId="LiveId" clId="{6D910BC8-ED79-4B56-8039-CB6B70FBDC3C}" dt="2026-03-20T21:03:13.061" v="122" actId="26606"/>
          <ac:spMkLst>
            <pc:docMk/>
            <pc:sldMk cId="897300637" sldId="259"/>
            <ac:spMk id="19" creationId="{AC8EEB0F-BA72-49AC-956F-331B60FDE79E}"/>
          </ac:spMkLst>
        </pc:spChg>
        <pc:spChg chg="add">
          <ac:chgData name="Ian Tyler" userId="f0ada4fe95e03def" providerId="LiveId" clId="{6D910BC8-ED79-4B56-8039-CB6B70FBDC3C}" dt="2026-03-20T21:03:13.061" v="122" actId="26606"/>
          <ac:spMkLst>
            <pc:docMk/>
            <pc:sldMk cId="897300637" sldId="259"/>
            <ac:spMk id="42" creationId="{DC35A348-C5D6-4112-9FDD-93A493B010B5}"/>
          </ac:spMkLst>
        </pc:spChg>
        <pc:grpChg chg="add del">
          <ac:chgData name="Ian Tyler" userId="f0ada4fe95e03def" providerId="LiveId" clId="{6D910BC8-ED79-4B56-8039-CB6B70FBDC3C}" dt="2026-03-20T21:03:13.061" v="122" actId="26606"/>
          <ac:grpSpMkLst>
            <pc:docMk/>
            <pc:sldMk cId="897300637" sldId="259"/>
            <ac:grpSpMk id="21" creationId="{54C5F191-28EB-4204-8F9D-2EA49651480F}"/>
          </ac:grpSpMkLst>
        </pc:grpChg>
        <pc:grpChg chg="add del">
          <ac:chgData name="Ian Tyler" userId="f0ada4fe95e03def" providerId="LiveId" clId="{6D910BC8-ED79-4B56-8039-CB6B70FBDC3C}" dt="2026-03-20T21:03:13.061" v="122" actId="26606"/>
          <ac:grpSpMkLst>
            <pc:docMk/>
            <pc:sldMk cId="897300637" sldId="259"/>
            <ac:grpSpMk id="27" creationId="{19A5CE6D-B0CD-44A3-A50A-64467EB0712C}"/>
          </ac:grpSpMkLst>
        </pc:grpChg>
        <pc:grpChg chg="add del">
          <ac:chgData name="Ian Tyler" userId="f0ada4fe95e03def" providerId="LiveId" clId="{6D910BC8-ED79-4B56-8039-CB6B70FBDC3C}" dt="2026-03-20T21:03:13.061" v="122" actId="26606"/>
          <ac:grpSpMkLst>
            <pc:docMk/>
            <pc:sldMk cId="897300637" sldId="259"/>
            <ac:grpSpMk id="33" creationId="{1F5AD99D-D9DE-4538-B93F-D082821D361E}"/>
          </ac:grpSpMkLst>
        </pc:grpChg>
        <pc:grpChg chg="add">
          <ac:chgData name="Ian Tyler" userId="f0ada4fe95e03def" providerId="LiveId" clId="{6D910BC8-ED79-4B56-8039-CB6B70FBDC3C}" dt="2026-03-20T21:03:13.061" v="122" actId="26606"/>
          <ac:grpSpMkLst>
            <pc:docMk/>
            <pc:sldMk cId="897300637" sldId="259"/>
            <ac:grpSpMk id="44" creationId="{AC0B7807-0C83-4963-821A-69B172722E49}"/>
          </ac:grpSpMkLst>
        </pc:grpChg>
        <pc:picChg chg="add del mod">
          <ac:chgData name="Ian Tyler" userId="f0ada4fe95e03def" providerId="LiveId" clId="{6D910BC8-ED79-4B56-8039-CB6B70FBDC3C}" dt="2026-03-20T20:58:16.432" v="88" actId="478"/>
          <ac:picMkLst>
            <pc:docMk/>
            <pc:sldMk cId="897300637" sldId="259"/>
            <ac:picMk id="5" creationId="{C3A3513B-3990-6C86-DA68-252E7674B540}"/>
          </ac:picMkLst>
        </pc:picChg>
        <pc:picChg chg="add del mod ord">
          <ac:chgData name="Ian Tyler" userId="f0ada4fe95e03def" providerId="LiveId" clId="{6D910BC8-ED79-4B56-8039-CB6B70FBDC3C}" dt="2026-03-20T21:04:33.107" v="134" actId="21"/>
          <ac:picMkLst>
            <pc:docMk/>
            <pc:sldMk cId="897300637" sldId="259"/>
            <ac:picMk id="8" creationId="{58A1CF17-12EA-26E0-BD5D-BCA0A0235F55}"/>
          </ac:picMkLst>
        </pc:picChg>
        <pc:picChg chg="add mod">
          <ac:chgData name="Ian Tyler" userId="f0ada4fe95e03def" providerId="LiveId" clId="{6D910BC8-ED79-4B56-8039-CB6B70FBDC3C}" dt="2026-03-20T21:03:13.061" v="122" actId="26606"/>
          <ac:picMkLst>
            <pc:docMk/>
            <pc:sldMk cId="897300637" sldId="259"/>
            <ac:picMk id="11" creationId="{FE0CE51C-FF93-8DB5-A4BC-3611191A59C9}"/>
          </ac:picMkLst>
        </pc:picChg>
        <pc:picChg chg="add del mod">
          <ac:chgData name="Ian Tyler" userId="f0ada4fe95e03def" providerId="LiveId" clId="{6D910BC8-ED79-4B56-8039-CB6B70FBDC3C}" dt="2026-03-20T21:04:30.597" v="133" actId="21"/>
          <ac:picMkLst>
            <pc:docMk/>
            <pc:sldMk cId="897300637" sldId="259"/>
            <ac:picMk id="14" creationId="{1E45AB96-DE47-ABF3-AF19-74DD30ECDB89}"/>
          </ac:picMkLst>
        </pc:picChg>
      </pc:sldChg>
      <pc:sldChg chg="add del">
        <pc:chgData name="Ian Tyler" userId="f0ada4fe95e03def" providerId="LiveId" clId="{6D910BC8-ED79-4B56-8039-CB6B70FBDC3C}" dt="2026-03-20T20:46:11.928" v="83" actId="21"/>
        <pc:sldMkLst>
          <pc:docMk/>
          <pc:sldMk cId="2480642347" sldId="260"/>
        </pc:sldMkLst>
      </pc:sldChg>
      <pc:sldChg chg="addSp delSp modSp add del mod setBg">
        <pc:chgData name="Ian Tyler" userId="f0ada4fe95e03def" providerId="LiveId" clId="{6D910BC8-ED79-4B56-8039-CB6B70FBDC3C}" dt="2026-03-20T21:12:32.283" v="190" actId="27636"/>
        <pc:sldMkLst>
          <pc:docMk/>
          <pc:sldMk cId="3130302064" sldId="261"/>
        </pc:sldMkLst>
        <pc:spChg chg="mod ord">
          <ac:chgData name="Ian Tyler" userId="f0ada4fe95e03def" providerId="LiveId" clId="{6D910BC8-ED79-4B56-8039-CB6B70FBDC3C}" dt="2026-03-20T21:12:32.283" v="190" actId="27636"/>
          <ac:spMkLst>
            <pc:docMk/>
            <pc:sldMk cId="3130302064" sldId="261"/>
            <ac:spMk id="2" creationId="{DF4E10FB-5368-B376-0924-9F64BC9908DF}"/>
          </ac:spMkLst>
        </pc:spChg>
        <pc:spChg chg="add del">
          <ac:chgData name="Ian Tyler" userId="f0ada4fe95e03def" providerId="LiveId" clId="{6D910BC8-ED79-4B56-8039-CB6B70FBDC3C}" dt="2026-03-20T20:43:35.917" v="66" actId="26606"/>
          <ac:spMkLst>
            <pc:docMk/>
            <pc:sldMk cId="3130302064" sldId="261"/>
            <ac:spMk id="19" creationId="{489B7BFD-8F45-4093-AD9C-91B15B0503D9}"/>
          </ac:spMkLst>
        </pc:spChg>
        <pc:spChg chg="add del">
          <ac:chgData name="Ian Tyler" userId="f0ada4fe95e03def" providerId="LiveId" clId="{6D910BC8-ED79-4B56-8039-CB6B70FBDC3C}" dt="2026-03-20T20:43:35.917" v="66" actId="26606"/>
          <ac:spMkLst>
            <pc:docMk/>
            <pc:sldMk cId="3130302064" sldId="261"/>
            <ac:spMk id="21" creationId="{498F8FF6-43B4-494A-AF8F-123A4983EDF7}"/>
          </ac:spMkLst>
        </pc:spChg>
        <pc:spChg chg="add del">
          <ac:chgData name="Ian Tyler" userId="f0ada4fe95e03def" providerId="LiveId" clId="{6D910BC8-ED79-4B56-8039-CB6B70FBDC3C}" dt="2026-03-20T20:43:35.917" v="66" actId="26606"/>
          <ac:spMkLst>
            <pc:docMk/>
            <pc:sldMk cId="3130302064" sldId="261"/>
            <ac:spMk id="23" creationId="{FE7142A8-393B-47A8-A092-8716623629BC}"/>
          </ac:spMkLst>
        </pc:spChg>
        <pc:spChg chg="add del">
          <ac:chgData name="Ian Tyler" userId="f0ada4fe95e03def" providerId="LiveId" clId="{6D910BC8-ED79-4B56-8039-CB6B70FBDC3C}" dt="2026-03-20T20:43:35.917" v="66" actId="26606"/>
          <ac:spMkLst>
            <pc:docMk/>
            <pc:sldMk cId="3130302064" sldId="261"/>
            <ac:spMk id="25" creationId="{EA14E168-70E6-4C9F-BB61-FCF0AF368976}"/>
          </ac:spMkLst>
        </pc:spChg>
        <pc:spChg chg="add del">
          <ac:chgData name="Ian Tyler" userId="f0ada4fe95e03def" providerId="LiveId" clId="{6D910BC8-ED79-4B56-8039-CB6B70FBDC3C}" dt="2026-03-20T20:43:35.917" v="66" actId="26606"/>
          <ac:spMkLst>
            <pc:docMk/>
            <pc:sldMk cId="3130302064" sldId="261"/>
            <ac:spMk id="27" creationId="{279CAF82-0ECF-42BE-8F37-F71941E5D410}"/>
          </ac:spMkLst>
        </pc:spChg>
        <pc:spChg chg="add del">
          <ac:chgData name="Ian Tyler" userId="f0ada4fe95e03def" providerId="LiveId" clId="{6D910BC8-ED79-4B56-8039-CB6B70FBDC3C}" dt="2026-03-20T20:43:53.098" v="72" actId="26606"/>
          <ac:spMkLst>
            <pc:docMk/>
            <pc:sldMk cId="3130302064" sldId="261"/>
            <ac:spMk id="31" creationId="{CF5E7AE0-415D-4236-B5E6-F2FC68DB94EE}"/>
          </ac:spMkLst>
        </pc:spChg>
        <pc:spChg chg="add del">
          <ac:chgData name="Ian Tyler" userId="f0ada4fe95e03def" providerId="LiveId" clId="{6D910BC8-ED79-4B56-8039-CB6B70FBDC3C}" dt="2026-03-20T20:43:35.917" v="66" actId="26606"/>
          <ac:spMkLst>
            <pc:docMk/>
            <pc:sldMk cId="3130302064" sldId="261"/>
            <ac:spMk id="50" creationId="{033BC44A-0661-43B4-9C14-FD5963C226AE}"/>
          </ac:spMkLst>
        </pc:spChg>
        <pc:spChg chg="add del">
          <ac:chgData name="Ian Tyler" userId="f0ada4fe95e03def" providerId="LiveId" clId="{6D910BC8-ED79-4B56-8039-CB6B70FBDC3C}" dt="2026-03-20T20:43:35.917" v="66" actId="26606"/>
          <ac:spMkLst>
            <pc:docMk/>
            <pc:sldMk cId="3130302064" sldId="261"/>
            <ac:spMk id="52" creationId="{BF7B0E8E-1D1E-4BA4-A360-D8A1FF31E436}"/>
          </ac:spMkLst>
        </pc:spChg>
        <pc:spChg chg="add del">
          <ac:chgData name="Ian Tyler" userId="f0ada4fe95e03def" providerId="LiveId" clId="{6D910BC8-ED79-4B56-8039-CB6B70FBDC3C}" dt="2026-03-20T20:43:41.685" v="68" actId="26606"/>
          <ac:spMkLst>
            <pc:docMk/>
            <pc:sldMk cId="3130302064" sldId="261"/>
            <ac:spMk id="54" creationId="{848F64AA-5BE2-4280-BEFA-DC288118FCCE}"/>
          </ac:spMkLst>
        </pc:spChg>
        <pc:spChg chg="add del">
          <ac:chgData name="Ian Tyler" userId="f0ada4fe95e03def" providerId="LiveId" clId="{6D910BC8-ED79-4B56-8039-CB6B70FBDC3C}" dt="2026-03-20T20:43:48.649" v="70" actId="26606"/>
          <ac:spMkLst>
            <pc:docMk/>
            <pc:sldMk cId="3130302064" sldId="261"/>
            <ac:spMk id="56" creationId="{FC3D2873-2194-4FB0-BFBA-7E7EEB984862}"/>
          </ac:spMkLst>
        </pc:spChg>
        <pc:spChg chg="add del">
          <ac:chgData name="Ian Tyler" userId="f0ada4fe95e03def" providerId="LiveId" clId="{6D910BC8-ED79-4B56-8039-CB6B70FBDC3C}" dt="2026-03-20T20:43:48.649" v="70" actId="26606"/>
          <ac:spMkLst>
            <pc:docMk/>
            <pc:sldMk cId="3130302064" sldId="261"/>
            <ac:spMk id="57" creationId="{B228652A-FD81-4A3C-B164-2012BF4EEA56}"/>
          </ac:spMkLst>
        </pc:spChg>
        <pc:spChg chg="add del">
          <ac:chgData name="Ian Tyler" userId="f0ada4fe95e03def" providerId="LiveId" clId="{6D910BC8-ED79-4B56-8039-CB6B70FBDC3C}" dt="2026-03-20T20:43:48.649" v="70" actId="26606"/>
          <ac:spMkLst>
            <pc:docMk/>
            <pc:sldMk cId="3130302064" sldId="261"/>
            <ac:spMk id="58" creationId="{FE8F25D8-4980-4C67-9E0C-7BE94C9CBFE6}"/>
          </ac:spMkLst>
        </pc:spChg>
        <pc:spChg chg="add del">
          <ac:chgData name="Ian Tyler" userId="f0ada4fe95e03def" providerId="LiveId" clId="{6D910BC8-ED79-4B56-8039-CB6B70FBDC3C}" dt="2026-03-20T20:43:48.649" v="70" actId="26606"/>
          <ac:spMkLst>
            <pc:docMk/>
            <pc:sldMk cId="3130302064" sldId="261"/>
            <ac:spMk id="59" creationId="{1A214C69-1234-4E5D-91CD-BEA00204258E}"/>
          </ac:spMkLst>
        </pc:spChg>
        <pc:spChg chg="add del">
          <ac:chgData name="Ian Tyler" userId="f0ada4fe95e03def" providerId="LiveId" clId="{6D910BC8-ED79-4B56-8039-CB6B70FBDC3C}" dt="2026-03-20T20:43:48.649" v="70" actId="26606"/>
          <ac:spMkLst>
            <pc:docMk/>
            <pc:sldMk cId="3130302064" sldId="261"/>
            <ac:spMk id="60" creationId="{F86E49C8-40C0-4E80-BAC0-9A66298F1D1C}"/>
          </ac:spMkLst>
        </pc:spChg>
        <pc:spChg chg="add del">
          <ac:chgData name="Ian Tyler" userId="f0ada4fe95e03def" providerId="LiveId" clId="{6D910BC8-ED79-4B56-8039-CB6B70FBDC3C}" dt="2026-03-20T20:43:53.098" v="72" actId="26606"/>
          <ac:spMkLst>
            <pc:docMk/>
            <pc:sldMk cId="3130302064" sldId="261"/>
            <ac:spMk id="62" creationId="{E749BC1B-F965-413C-AC21-CAEF06043ABA}"/>
          </ac:spMkLst>
        </pc:spChg>
        <pc:spChg chg="add del">
          <ac:chgData name="Ian Tyler" userId="f0ada4fe95e03def" providerId="LiveId" clId="{6D910BC8-ED79-4B56-8039-CB6B70FBDC3C}" dt="2026-03-20T20:43:53.098" v="72" actId="26606"/>
          <ac:spMkLst>
            <pc:docMk/>
            <pc:sldMk cId="3130302064" sldId="261"/>
            <ac:spMk id="63" creationId="{F35BC0E3-6FE4-4491-BA19-C0126066A51B}"/>
          </ac:spMkLst>
        </pc:spChg>
        <pc:spChg chg="add del">
          <ac:chgData name="Ian Tyler" userId="f0ada4fe95e03def" providerId="LiveId" clId="{6D910BC8-ED79-4B56-8039-CB6B70FBDC3C}" dt="2026-03-20T20:43:53.098" v="72" actId="26606"/>
          <ac:spMkLst>
            <pc:docMk/>
            <pc:sldMk cId="3130302064" sldId="261"/>
            <ac:spMk id="64" creationId="{DB11BD18-218F-49C7-BE16-82AEA08B237B}"/>
          </ac:spMkLst>
        </pc:spChg>
        <pc:spChg chg="add del">
          <ac:chgData name="Ian Tyler" userId="f0ada4fe95e03def" providerId="LiveId" clId="{6D910BC8-ED79-4B56-8039-CB6B70FBDC3C}" dt="2026-03-20T20:43:53.098" v="72" actId="26606"/>
          <ac:spMkLst>
            <pc:docMk/>
            <pc:sldMk cId="3130302064" sldId="261"/>
            <ac:spMk id="66" creationId="{EA996627-3E00-4A50-8640-F4F7D38C556C}"/>
          </ac:spMkLst>
        </pc:spChg>
        <pc:spChg chg="add del">
          <ac:chgData name="Ian Tyler" userId="f0ada4fe95e03def" providerId="LiveId" clId="{6D910BC8-ED79-4B56-8039-CB6B70FBDC3C}" dt="2026-03-20T20:43:53.098" v="72" actId="26606"/>
          <ac:spMkLst>
            <pc:docMk/>
            <pc:sldMk cId="3130302064" sldId="261"/>
            <ac:spMk id="67" creationId="{A619555D-3337-4F1A-9AFF-1DA3B921C57C}"/>
          </ac:spMkLst>
        </pc:spChg>
        <pc:spChg chg="add">
          <ac:chgData name="Ian Tyler" userId="f0ada4fe95e03def" providerId="LiveId" clId="{6D910BC8-ED79-4B56-8039-CB6B70FBDC3C}" dt="2026-03-20T20:43:53.104" v="73" actId="26606"/>
          <ac:spMkLst>
            <pc:docMk/>
            <pc:sldMk cId="3130302064" sldId="261"/>
            <ac:spMk id="69" creationId="{848F64AA-5BE2-4280-BEFA-DC288118FCCE}"/>
          </ac:spMkLst>
        </pc:spChg>
        <pc:picChg chg="add mod ord">
          <ac:chgData name="Ian Tyler" userId="f0ada4fe95e03def" providerId="LiveId" clId="{6D910BC8-ED79-4B56-8039-CB6B70FBDC3C}" dt="2026-03-20T20:43:53.104" v="73" actId="26606"/>
          <ac:picMkLst>
            <pc:docMk/>
            <pc:sldMk cId="3130302064" sldId="261"/>
            <ac:picMk id="5" creationId="{9A29B633-2763-91DF-C3E3-BCC9543138E3}"/>
          </ac:picMkLst>
        </pc:picChg>
        <pc:picChg chg="add del mod">
          <ac:chgData name="Ian Tyler" userId="f0ada4fe95e03def" providerId="LiveId" clId="{6D910BC8-ED79-4B56-8039-CB6B70FBDC3C}" dt="2026-03-20T20:42:02.176" v="55" actId="478"/>
          <ac:picMkLst>
            <pc:docMk/>
            <pc:sldMk cId="3130302064" sldId="261"/>
            <ac:picMk id="8" creationId="{EB834C0D-8A33-17A3-A112-EA5FCA76445D}"/>
          </ac:picMkLst>
        </pc:picChg>
        <pc:picChg chg="add mod">
          <ac:chgData name="Ian Tyler" userId="f0ada4fe95e03def" providerId="LiveId" clId="{6D910BC8-ED79-4B56-8039-CB6B70FBDC3C}" dt="2026-03-20T20:43:53.104" v="73" actId="26606"/>
          <ac:picMkLst>
            <pc:docMk/>
            <pc:sldMk cId="3130302064" sldId="261"/>
            <ac:picMk id="11" creationId="{E7D33342-688B-19B1-8C85-40699FD37F7B}"/>
          </ac:picMkLst>
        </pc:picChg>
        <pc:picChg chg="add mod ord">
          <ac:chgData name="Ian Tyler" userId="f0ada4fe95e03def" providerId="LiveId" clId="{6D910BC8-ED79-4B56-8039-CB6B70FBDC3C}" dt="2026-03-20T20:43:53.104" v="73" actId="26606"/>
          <ac:picMkLst>
            <pc:docMk/>
            <pc:sldMk cId="3130302064" sldId="261"/>
            <ac:picMk id="14" creationId="{A887A6F9-F1E5-3C13-FADC-4F979474C814}"/>
          </ac:picMkLst>
        </pc:picChg>
      </pc:sldChg>
      <pc:sldChg chg="add del">
        <pc:chgData name="Ian Tyler" userId="f0ada4fe95e03def" providerId="LiveId" clId="{6D910BC8-ED79-4B56-8039-CB6B70FBDC3C}" dt="2026-03-20T21:04:12.165" v="130" actId="2696"/>
        <pc:sldMkLst>
          <pc:docMk/>
          <pc:sldMk cId="3295489419" sldId="262"/>
        </pc:sldMkLst>
      </pc:sldChg>
      <pc:sldChg chg="add del">
        <pc:chgData name="Ian Tyler" userId="f0ada4fe95e03def" providerId="LiveId" clId="{6D910BC8-ED79-4B56-8039-CB6B70FBDC3C}" dt="2026-03-20T21:04:13.299" v="131" actId="2696"/>
        <pc:sldMkLst>
          <pc:docMk/>
          <pc:sldMk cId="1951586441" sldId="263"/>
        </pc:sldMkLst>
      </pc:sldChg>
      <pc:sldChg chg="add del">
        <pc:chgData name="Ian Tyler" userId="f0ada4fe95e03def" providerId="LiveId" clId="{6D910BC8-ED79-4B56-8039-CB6B70FBDC3C}" dt="2026-03-20T21:04:14.639" v="132" actId="2696"/>
        <pc:sldMkLst>
          <pc:docMk/>
          <pc:sldMk cId="542757065" sldId="264"/>
        </pc:sldMkLst>
      </pc:sldChg>
      <pc:sldChg chg="add del">
        <pc:chgData name="Ian Tyler" userId="f0ada4fe95e03def" providerId="LiveId" clId="{6D910BC8-ED79-4B56-8039-CB6B70FBDC3C}" dt="2026-03-20T21:04:01.929" v="128" actId="2696"/>
        <pc:sldMkLst>
          <pc:docMk/>
          <pc:sldMk cId="4234465427" sldId="265"/>
        </pc:sldMkLst>
      </pc:sldChg>
      <pc:sldChg chg="modSp add mod">
        <pc:chgData name="Ian Tyler" userId="f0ada4fe95e03def" providerId="LiveId" clId="{6D910BC8-ED79-4B56-8039-CB6B70FBDC3C}" dt="2026-03-20T21:11:56.277" v="186" actId="2711"/>
        <pc:sldMkLst>
          <pc:docMk/>
          <pc:sldMk cId="3630349343" sldId="266"/>
        </pc:sldMkLst>
        <pc:spChg chg="mod">
          <ac:chgData name="Ian Tyler" userId="f0ada4fe95e03def" providerId="LiveId" clId="{6D910BC8-ED79-4B56-8039-CB6B70FBDC3C}" dt="2026-03-20T21:11:56.277" v="186" actId="2711"/>
          <ac:spMkLst>
            <pc:docMk/>
            <pc:sldMk cId="3630349343" sldId="266"/>
            <ac:spMk id="2" creationId="{DF4E10FB-5368-B376-0924-9F64BC9908DF}"/>
          </ac:spMkLst>
        </pc:spChg>
      </pc:sldChg>
      <pc:sldChg chg="delSp modSp add mod">
        <pc:chgData name="Ian Tyler" userId="f0ada4fe95e03def" providerId="LiveId" clId="{6D910BC8-ED79-4B56-8039-CB6B70FBDC3C}" dt="2026-03-20T21:12:08.761" v="187" actId="2711"/>
        <pc:sldMkLst>
          <pc:docMk/>
          <pc:sldMk cId="977576861" sldId="267"/>
        </pc:sldMkLst>
        <pc:spChg chg="mod">
          <ac:chgData name="Ian Tyler" userId="f0ada4fe95e03def" providerId="LiveId" clId="{6D910BC8-ED79-4B56-8039-CB6B70FBDC3C}" dt="2026-03-20T21:12:08.761" v="187" actId="2711"/>
          <ac:spMkLst>
            <pc:docMk/>
            <pc:sldMk cId="977576861" sldId="267"/>
            <ac:spMk id="2" creationId="{DF4E10FB-5368-B376-0924-9F64BC9908DF}"/>
          </ac:spMkLst>
        </pc:spChg>
        <pc:picChg chg="del">
          <ac:chgData name="Ian Tyler" userId="f0ada4fe95e03def" providerId="LiveId" clId="{6D910BC8-ED79-4B56-8039-CB6B70FBDC3C}" dt="2026-03-20T21:04:38.524" v="135" actId="21"/>
          <ac:picMkLst>
            <pc:docMk/>
            <pc:sldMk cId="977576861" sldId="267"/>
            <ac:picMk id="14" creationId="{1E45AB96-DE47-ABF3-AF19-74DD30ECDB89}"/>
          </ac:picMkLst>
        </pc:picChg>
      </pc:sldChg>
      <pc:sldChg chg="addSp modSp add mod setBg">
        <pc:chgData name="Ian Tyler" userId="f0ada4fe95e03def" providerId="LiveId" clId="{6D910BC8-ED79-4B56-8039-CB6B70FBDC3C}" dt="2026-03-20T21:17:21.836" v="244" actId="20577"/>
        <pc:sldMkLst>
          <pc:docMk/>
          <pc:sldMk cId="4103092037" sldId="268"/>
        </pc:sldMkLst>
        <pc:spChg chg="mod ord">
          <ac:chgData name="Ian Tyler" userId="f0ada4fe95e03def" providerId="LiveId" clId="{6D910BC8-ED79-4B56-8039-CB6B70FBDC3C}" dt="2026-03-20T21:17:21.836" v="244" actId="20577"/>
          <ac:spMkLst>
            <pc:docMk/>
            <pc:sldMk cId="4103092037" sldId="268"/>
            <ac:spMk id="2" creationId="{DF4E10FB-5368-B376-0924-9F64BC9908DF}"/>
          </ac:spMkLst>
        </pc:spChg>
        <pc:spChg chg="add">
          <ac:chgData name="Ian Tyler" userId="f0ada4fe95e03def" providerId="LiveId" clId="{6D910BC8-ED79-4B56-8039-CB6B70FBDC3C}" dt="2026-03-20T21:14:21.182" v="203" actId="26606"/>
          <ac:spMkLst>
            <pc:docMk/>
            <pc:sldMk cId="4103092037" sldId="268"/>
            <ac:spMk id="10" creationId="{9B37791B-B040-4694-BFDC-8DD132D86E8E}"/>
          </ac:spMkLst>
        </pc:spChg>
        <pc:grpChg chg="add">
          <ac:chgData name="Ian Tyler" userId="f0ada4fe95e03def" providerId="LiveId" clId="{6D910BC8-ED79-4B56-8039-CB6B70FBDC3C}" dt="2026-03-20T21:14:21.182" v="203" actId="26606"/>
          <ac:grpSpMkLst>
            <pc:docMk/>
            <pc:sldMk cId="4103092037" sldId="268"/>
            <ac:grpSpMk id="12" creationId="{59A59B10-9D94-4C5B-8BF0-95928DCEB198}"/>
          </ac:grpSpMkLst>
        </pc:grpChg>
        <pc:picChg chg="add mod">
          <ac:chgData name="Ian Tyler" userId="f0ada4fe95e03def" providerId="LiveId" clId="{6D910BC8-ED79-4B56-8039-CB6B70FBDC3C}" dt="2026-03-20T21:15:59.635" v="231" actId="1076"/>
          <ac:picMkLst>
            <pc:docMk/>
            <pc:sldMk cId="4103092037" sldId="268"/>
            <ac:picMk id="5" creationId="{06E39376-8978-4CE9-C210-DEB49B007A74}"/>
          </ac:picMkLst>
        </pc:picChg>
      </pc:sldChg>
      <pc:sldChg chg="addSp delSp modSp add mod setBg">
        <pc:chgData name="Ian Tyler" userId="f0ada4fe95e03def" providerId="LiveId" clId="{6D910BC8-ED79-4B56-8039-CB6B70FBDC3C}" dt="2026-03-20T21:21:08.385" v="295" actId="255"/>
        <pc:sldMkLst>
          <pc:docMk/>
          <pc:sldMk cId="3439011777" sldId="269"/>
        </pc:sldMkLst>
        <pc:spChg chg="mod">
          <ac:chgData name="Ian Tyler" userId="f0ada4fe95e03def" providerId="LiveId" clId="{6D910BC8-ED79-4B56-8039-CB6B70FBDC3C}" dt="2026-03-20T21:21:08.385" v="295" actId="255"/>
          <ac:spMkLst>
            <pc:docMk/>
            <pc:sldMk cId="3439011777" sldId="269"/>
            <ac:spMk id="2" creationId="{DF4E10FB-5368-B376-0924-9F64BC9908DF}"/>
          </ac:spMkLst>
        </pc:spChg>
        <pc:spChg chg="add mod">
          <ac:chgData name="Ian Tyler" userId="f0ada4fe95e03def" providerId="LiveId" clId="{6D910BC8-ED79-4B56-8039-CB6B70FBDC3C}" dt="2026-03-20T21:20:09.541" v="269" actId="208"/>
          <ac:spMkLst>
            <pc:docMk/>
            <pc:sldMk cId="3439011777" sldId="269"/>
            <ac:spMk id="6" creationId="{DE4E3FDB-D17D-FB3A-1A48-F9138AE25CDA}"/>
          </ac:spMkLst>
        </pc:spChg>
        <pc:spChg chg="add">
          <ac:chgData name="Ian Tyler" userId="f0ada4fe95e03def" providerId="LiveId" clId="{6D910BC8-ED79-4B56-8039-CB6B70FBDC3C}" dt="2026-03-20T21:19:22.602" v="263" actId="26606"/>
          <ac:spMkLst>
            <pc:docMk/>
            <pc:sldMk cId="3439011777" sldId="269"/>
            <ac:spMk id="7" creationId="{D4771268-CB57-404A-9271-370EB28F6090}"/>
          </ac:spMkLst>
        </pc:spChg>
        <pc:spChg chg="add del">
          <ac:chgData name="Ian Tyler" userId="f0ada4fe95e03def" providerId="LiveId" clId="{6D910BC8-ED79-4B56-8039-CB6B70FBDC3C}" dt="2026-03-20T21:19:09.541" v="260" actId="26606"/>
          <ac:spMkLst>
            <pc:docMk/>
            <pc:sldMk cId="3439011777" sldId="269"/>
            <ac:spMk id="10" creationId="{A3363022-C969-41E9-8EB2-E4C94908C1FA}"/>
          </ac:spMkLst>
        </pc:spChg>
        <pc:spChg chg="add del">
          <ac:chgData name="Ian Tyler" userId="f0ada4fe95e03def" providerId="LiveId" clId="{6D910BC8-ED79-4B56-8039-CB6B70FBDC3C}" dt="2026-03-20T21:19:09.541" v="260" actId="26606"/>
          <ac:spMkLst>
            <pc:docMk/>
            <pc:sldMk cId="3439011777" sldId="269"/>
            <ac:spMk id="12" creationId="{8D1AD6B3-BE88-4CEB-BA17-790657CC4729}"/>
          </ac:spMkLst>
        </pc:spChg>
        <pc:grpChg chg="add del">
          <ac:chgData name="Ian Tyler" userId="f0ada4fe95e03def" providerId="LiveId" clId="{6D910BC8-ED79-4B56-8039-CB6B70FBDC3C}" dt="2026-03-20T21:19:09.541" v="260" actId="26606"/>
          <ac:grpSpMkLst>
            <pc:docMk/>
            <pc:sldMk cId="3439011777" sldId="269"/>
            <ac:grpSpMk id="14" creationId="{89D1390B-7E13-4B4F-9CB2-391063412E54}"/>
          </ac:grpSpMkLst>
        </pc:grpChg>
        <pc:picChg chg="add mod">
          <ac:chgData name="Ian Tyler" userId="f0ada4fe95e03def" providerId="LiveId" clId="{6D910BC8-ED79-4B56-8039-CB6B70FBDC3C}" dt="2026-03-20T21:19:22.602" v="263" actId="26606"/>
          <ac:picMkLst>
            <pc:docMk/>
            <pc:sldMk cId="3439011777" sldId="269"/>
            <ac:picMk id="5" creationId="{50F840E2-926D-612D-86B1-95FD99A55A35}"/>
          </ac:picMkLst>
        </pc:picChg>
      </pc:sldChg>
      <pc:sldChg chg="addSp modSp add mod setBg">
        <pc:chgData name="Ian Tyler" userId="f0ada4fe95e03def" providerId="LiveId" clId="{6D910BC8-ED79-4B56-8039-CB6B70FBDC3C}" dt="2026-03-20T21:23:29.681" v="314" actId="1076"/>
        <pc:sldMkLst>
          <pc:docMk/>
          <pc:sldMk cId="1411867786" sldId="270"/>
        </pc:sldMkLst>
        <pc:spChg chg="mod">
          <ac:chgData name="Ian Tyler" userId="f0ada4fe95e03def" providerId="LiveId" clId="{6D910BC8-ED79-4B56-8039-CB6B70FBDC3C}" dt="2026-03-20T21:23:24.915" v="313" actId="1076"/>
          <ac:spMkLst>
            <pc:docMk/>
            <pc:sldMk cId="1411867786" sldId="270"/>
            <ac:spMk id="2" creationId="{DF4E10FB-5368-B376-0924-9F64BC9908DF}"/>
          </ac:spMkLst>
        </pc:spChg>
        <pc:spChg chg="add">
          <ac:chgData name="Ian Tyler" userId="f0ada4fe95e03def" providerId="LiveId" clId="{6D910BC8-ED79-4B56-8039-CB6B70FBDC3C}" dt="2026-03-20T21:22:47.530" v="302" actId="26606"/>
          <ac:spMkLst>
            <pc:docMk/>
            <pc:sldMk cId="1411867786" sldId="270"/>
            <ac:spMk id="10" creationId="{854DEE1C-7FD6-4FA0-A96A-BDF952F199AB}"/>
          </ac:spMkLst>
        </pc:spChg>
        <pc:picChg chg="add mod">
          <ac:chgData name="Ian Tyler" userId="f0ada4fe95e03def" providerId="LiveId" clId="{6D910BC8-ED79-4B56-8039-CB6B70FBDC3C}" dt="2026-03-20T21:23:29.681" v="314" actId="1076"/>
          <ac:picMkLst>
            <pc:docMk/>
            <pc:sldMk cId="1411867786" sldId="270"/>
            <ac:picMk id="5" creationId="{A7B3C2A2-6E60-1113-A5B5-9B172AB70B01}"/>
          </ac:picMkLst>
        </pc:picChg>
      </pc:sldChg>
      <pc:sldChg chg="addSp modSp add mod setBg">
        <pc:chgData name="Ian Tyler" userId="f0ada4fe95e03def" providerId="LiveId" clId="{6D910BC8-ED79-4B56-8039-CB6B70FBDC3C}" dt="2026-03-20T21:11:43.638" v="185" actId="20577"/>
        <pc:sldMkLst>
          <pc:docMk/>
          <pc:sldMk cId="1994568526" sldId="271"/>
        </pc:sldMkLst>
        <pc:spChg chg="mod">
          <ac:chgData name="Ian Tyler" userId="f0ada4fe95e03def" providerId="LiveId" clId="{6D910BC8-ED79-4B56-8039-CB6B70FBDC3C}" dt="2026-03-20T21:11:43.638" v="185" actId="20577"/>
          <ac:spMkLst>
            <pc:docMk/>
            <pc:sldMk cId="1994568526" sldId="271"/>
            <ac:spMk id="2" creationId="{DF4E10FB-5368-B376-0924-9F64BC9908DF}"/>
          </ac:spMkLst>
        </pc:spChg>
        <pc:spChg chg="add">
          <ac:chgData name="Ian Tyler" userId="f0ada4fe95e03def" providerId="LiveId" clId="{6D910BC8-ED79-4B56-8039-CB6B70FBDC3C}" dt="2026-03-20T21:08:51.262" v="152" actId="26606"/>
          <ac:spMkLst>
            <pc:docMk/>
            <pc:sldMk cId="1994568526" sldId="271"/>
            <ac:spMk id="13" creationId="{F8446B12-7391-4711-8B31-112A0B896C76}"/>
          </ac:spMkLst>
        </pc:spChg>
        <pc:grpChg chg="add">
          <ac:chgData name="Ian Tyler" userId="f0ada4fe95e03def" providerId="LiveId" clId="{6D910BC8-ED79-4B56-8039-CB6B70FBDC3C}" dt="2026-03-20T21:08:51.262" v="152" actId="26606"/>
          <ac:grpSpMkLst>
            <pc:docMk/>
            <pc:sldMk cId="1994568526" sldId="271"/>
            <ac:grpSpMk id="15" creationId="{AC0B7807-0C83-4963-821A-69B172722E49}"/>
          </ac:grpSpMkLst>
        </pc:grpChg>
        <pc:picChg chg="add mod">
          <ac:chgData name="Ian Tyler" userId="f0ada4fe95e03def" providerId="LiveId" clId="{6D910BC8-ED79-4B56-8039-CB6B70FBDC3C}" dt="2026-03-20T21:08:51.262" v="152" actId="26606"/>
          <ac:picMkLst>
            <pc:docMk/>
            <pc:sldMk cId="1994568526" sldId="271"/>
            <ac:picMk id="5" creationId="{0A40824F-C731-25E5-0949-E0E853BF5348}"/>
          </ac:picMkLst>
        </pc:picChg>
        <pc:picChg chg="add mod">
          <ac:chgData name="Ian Tyler" userId="f0ada4fe95e03def" providerId="LiveId" clId="{6D910BC8-ED79-4B56-8039-CB6B70FBDC3C}" dt="2026-03-20T21:08:51.262" v="152" actId="26606"/>
          <ac:picMkLst>
            <pc:docMk/>
            <pc:sldMk cId="1994568526" sldId="271"/>
            <ac:picMk id="8" creationId="{8B642581-5E09-DE32-6032-C1A5D749C2F4}"/>
          </ac:picMkLst>
        </pc:picChg>
      </pc:sldChg>
      <pc:sldChg chg="addSp modSp add mod setBg">
        <pc:chgData name="Ian Tyler" userId="f0ada4fe95e03def" providerId="LiveId" clId="{6D910BC8-ED79-4B56-8039-CB6B70FBDC3C}" dt="2026-03-20T21:28:21.762" v="350" actId="27636"/>
        <pc:sldMkLst>
          <pc:docMk/>
          <pc:sldMk cId="3945538027" sldId="272"/>
        </pc:sldMkLst>
        <pc:spChg chg="mod">
          <ac:chgData name="Ian Tyler" userId="f0ada4fe95e03def" providerId="LiveId" clId="{6D910BC8-ED79-4B56-8039-CB6B70FBDC3C}" dt="2026-03-20T21:28:21.762" v="350" actId="27636"/>
          <ac:spMkLst>
            <pc:docMk/>
            <pc:sldMk cId="3945538027" sldId="272"/>
            <ac:spMk id="2" creationId="{DF4E10FB-5368-B376-0924-9F64BC9908DF}"/>
          </ac:spMkLst>
        </pc:spChg>
        <pc:spChg chg="add">
          <ac:chgData name="Ian Tyler" userId="f0ada4fe95e03def" providerId="LiveId" clId="{6D910BC8-ED79-4B56-8039-CB6B70FBDC3C}" dt="2026-03-20T21:26:46.701" v="340" actId="26606"/>
          <ac:spMkLst>
            <pc:docMk/>
            <pc:sldMk cId="3945538027" sldId="272"/>
            <ac:spMk id="10" creationId="{9B37791B-B040-4694-BFDC-8DD132D86E8E}"/>
          </ac:spMkLst>
        </pc:spChg>
        <pc:grpChg chg="add">
          <ac:chgData name="Ian Tyler" userId="f0ada4fe95e03def" providerId="LiveId" clId="{6D910BC8-ED79-4B56-8039-CB6B70FBDC3C}" dt="2026-03-20T21:26:46.701" v="340" actId="26606"/>
          <ac:grpSpMkLst>
            <pc:docMk/>
            <pc:sldMk cId="3945538027" sldId="272"/>
            <ac:grpSpMk id="12" creationId="{4B2AE301-8298-47C2-81FA-781BA50D9933}"/>
          </ac:grpSpMkLst>
        </pc:grpChg>
        <pc:picChg chg="add mod">
          <ac:chgData name="Ian Tyler" userId="f0ada4fe95e03def" providerId="LiveId" clId="{6D910BC8-ED79-4B56-8039-CB6B70FBDC3C}" dt="2026-03-20T21:27:23.836" v="345" actId="1076"/>
          <ac:picMkLst>
            <pc:docMk/>
            <pc:sldMk cId="3945538027" sldId="272"/>
            <ac:picMk id="5" creationId="{9A29FA46-794E-6CF8-B7E8-8CE9C56C6605}"/>
          </ac:picMkLst>
        </pc:picChg>
      </pc:sldChg>
      <pc:sldChg chg="modSp add mod">
        <pc:chgData name="Ian Tyler" userId="f0ada4fe95e03def" providerId="LiveId" clId="{6D910BC8-ED79-4B56-8039-CB6B70FBDC3C}" dt="2026-03-20T21:28:37.824" v="353" actId="255"/>
        <pc:sldMkLst>
          <pc:docMk/>
          <pc:sldMk cId="3922059504" sldId="273"/>
        </pc:sldMkLst>
        <pc:spChg chg="mod">
          <ac:chgData name="Ian Tyler" userId="f0ada4fe95e03def" providerId="LiveId" clId="{6D910BC8-ED79-4B56-8039-CB6B70FBDC3C}" dt="2026-03-20T21:28:37.824" v="353" actId="255"/>
          <ac:spMkLst>
            <pc:docMk/>
            <pc:sldMk cId="3922059504" sldId="273"/>
            <ac:spMk id="2" creationId="{DF4E10FB-5368-B376-0924-9F64BC9908DF}"/>
          </ac:spMkLst>
        </pc:spChg>
      </pc:sldChg>
      <pc:sldChg chg="addSp delSp modSp add mod setBg">
        <pc:chgData name="Ian Tyler" userId="f0ada4fe95e03def" providerId="LiveId" clId="{6D910BC8-ED79-4B56-8039-CB6B70FBDC3C}" dt="2026-03-20T21:43:02.220" v="399" actId="1076"/>
        <pc:sldMkLst>
          <pc:docMk/>
          <pc:sldMk cId="3912970589" sldId="274"/>
        </pc:sldMkLst>
        <pc:spChg chg="mod ord">
          <ac:chgData name="Ian Tyler" userId="f0ada4fe95e03def" providerId="LiveId" clId="{6D910BC8-ED79-4B56-8039-CB6B70FBDC3C}" dt="2026-03-20T21:43:02.220" v="399" actId="1076"/>
          <ac:spMkLst>
            <pc:docMk/>
            <pc:sldMk cId="3912970589" sldId="274"/>
            <ac:spMk id="2" creationId="{DF4E10FB-5368-B376-0924-9F64BC9908DF}"/>
          </ac:spMkLst>
        </pc:spChg>
        <pc:spChg chg="add del">
          <ac:chgData name="Ian Tyler" userId="f0ada4fe95e03def" providerId="LiveId" clId="{6D910BC8-ED79-4B56-8039-CB6B70FBDC3C}" dt="2026-03-20T21:41:58.459" v="386" actId="26606"/>
          <ac:spMkLst>
            <pc:docMk/>
            <pc:sldMk cId="3912970589" sldId="274"/>
            <ac:spMk id="12" creationId="{3A930249-8242-4E2B-AF17-C01826488321}"/>
          </ac:spMkLst>
        </pc:spChg>
        <pc:spChg chg="add">
          <ac:chgData name="Ian Tyler" userId="f0ada4fe95e03def" providerId="LiveId" clId="{6D910BC8-ED79-4B56-8039-CB6B70FBDC3C}" dt="2026-03-20T21:42:34.672" v="392" actId="26606"/>
          <ac:spMkLst>
            <pc:docMk/>
            <pc:sldMk cId="3912970589" sldId="274"/>
            <ac:spMk id="13" creationId="{F93E0B60-0204-4F9C-8CD5-C9BD373E1A58}"/>
          </ac:spMkLst>
        </pc:spChg>
        <pc:spChg chg="add del">
          <ac:chgData name="Ian Tyler" userId="f0ada4fe95e03def" providerId="LiveId" clId="{6D910BC8-ED79-4B56-8039-CB6B70FBDC3C}" dt="2026-03-20T21:41:58.459" v="386" actId="26606"/>
          <ac:spMkLst>
            <pc:docMk/>
            <pc:sldMk cId="3912970589" sldId="274"/>
            <ac:spMk id="14" creationId="{A5BDD999-C5E1-4B3E-A710-768673819165}"/>
          </ac:spMkLst>
        </pc:spChg>
        <pc:grpChg chg="add">
          <ac:chgData name="Ian Tyler" userId="f0ada4fe95e03def" providerId="LiveId" clId="{6D910BC8-ED79-4B56-8039-CB6B70FBDC3C}" dt="2026-03-20T21:42:34.672" v="392" actId="26606"/>
          <ac:grpSpMkLst>
            <pc:docMk/>
            <pc:sldMk cId="3912970589" sldId="274"/>
            <ac:grpSpMk id="15" creationId="{3BFA0782-E4B3-4AE1-904C-1068137609CA}"/>
          </ac:grpSpMkLst>
        </pc:grpChg>
        <pc:grpChg chg="add">
          <ac:chgData name="Ian Tyler" userId="f0ada4fe95e03def" providerId="LiveId" clId="{6D910BC8-ED79-4B56-8039-CB6B70FBDC3C}" dt="2026-03-20T21:42:34.672" v="392" actId="26606"/>
          <ac:grpSpMkLst>
            <pc:docMk/>
            <pc:sldMk cId="3912970589" sldId="274"/>
            <ac:grpSpMk id="21" creationId="{2482B707-DAC7-4D8A-BA19-3771A51A641E}"/>
          </ac:grpSpMkLst>
        </pc:grpChg>
        <pc:picChg chg="add del mod">
          <ac:chgData name="Ian Tyler" userId="f0ada4fe95e03def" providerId="LiveId" clId="{6D910BC8-ED79-4B56-8039-CB6B70FBDC3C}" dt="2026-03-20T21:31:05.118" v="375" actId="21"/>
          <ac:picMkLst>
            <pc:docMk/>
            <pc:sldMk cId="3912970589" sldId="274"/>
            <ac:picMk id="5" creationId="{48BB2F35-4522-31A0-2E0C-6BFC1F0CDCE6}"/>
          </ac:picMkLst>
        </pc:picChg>
        <pc:picChg chg="add mod ord">
          <ac:chgData name="Ian Tyler" userId="f0ada4fe95e03def" providerId="LiveId" clId="{6D910BC8-ED79-4B56-8039-CB6B70FBDC3C}" dt="2026-03-20T21:42:34.672" v="392" actId="26606"/>
          <ac:picMkLst>
            <pc:docMk/>
            <pc:sldMk cId="3912970589" sldId="274"/>
            <ac:picMk id="6" creationId="{F99BF884-C42C-680C-0886-01A40904CFB7}"/>
          </ac:picMkLst>
        </pc:picChg>
        <pc:picChg chg="add del mod">
          <ac:chgData name="Ian Tyler" userId="f0ada4fe95e03def" providerId="LiveId" clId="{6D910BC8-ED79-4B56-8039-CB6B70FBDC3C}" dt="2026-03-20T21:42:16.674" v="390" actId="21"/>
          <ac:picMkLst>
            <pc:docMk/>
            <pc:sldMk cId="3912970589" sldId="274"/>
            <ac:picMk id="7" creationId="{DE11FDDA-A31C-D208-5897-315847172792}"/>
          </ac:picMkLst>
        </pc:picChg>
        <pc:picChg chg="add mod">
          <ac:chgData name="Ian Tyler" userId="f0ada4fe95e03def" providerId="LiveId" clId="{6D910BC8-ED79-4B56-8039-CB6B70FBDC3C}" dt="2026-03-20T21:42:34.672" v="392" actId="26606"/>
          <ac:picMkLst>
            <pc:docMk/>
            <pc:sldMk cId="3912970589" sldId="274"/>
            <ac:picMk id="8" creationId="{408000C6-9736-4A9B-8684-72BB7D7718FF}"/>
          </ac:picMkLst>
        </pc:picChg>
      </pc:sldChg>
      <pc:sldChg chg="modSp add mod">
        <pc:chgData name="Ian Tyler" userId="f0ada4fe95e03def" providerId="LiveId" clId="{6D910BC8-ED79-4B56-8039-CB6B70FBDC3C}" dt="2026-03-20T21:43:58.838" v="450" actId="20577"/>
        <pc:sldMkLst>
          <pc:docMk/>
          <pc:sldMk cId="27037974" sldId="275"/>
        </pc:sldMkLst>
        <pc:spChg chg="mod">
          <ac:chgData name="Ian Tyler" userId="f0ada4fe95e03def" providerId="LiveId" clId="{6D910BC8-ED79-4B56-8039-CB6B70FBDC3C}" dt="2026-03-20T21:43:58.838" v="450" actId="20577"/>
          <ac:spMkLst>
            <pc:docMk/>
            <pc:sldMk cId="27037974" sldId="275"/>
            <ac:spMk id="2" creationId="{DF4E10FB-5368-B376-0924-9F64BC9908DF}"/>
          </ac:spMkLst>
        </pc:spChg>
      </pc:sldChg>
      <pc:sldChg chg="addSp delSp modSp add mod">
        <pc:chgData name="Ian Tyler" userId="f0ada4fe95e03def" providerId="LiveId" clId="{6D910BC8-ED79-4B56-8039-CB6B70FBDC3C}" dt="2026-03-20T21:47:08.131" v="506" actId="1076"/>
        <pc:sldMkLst>
          <pc:docMk/>
          <pc:sldMk cId="3606851537" sldId="276"/>
        </pc:sldMkLst>
        <pc:spChg chg="mod">
          <ac:chgData name="Ian Tyler" userId="f0ada4fe95e03def" providerId="LiveId" clId="{6D910BC8-ED79-4B56-8039-CB6B70FBDC3C}" dt="2026-03-20T21:44:38.149" v="492" actId="20577"/>
          <ac:spMkLst>
            <pc:docMk/>
            <pc:sldMk cId="3606851537" sldId="276"/>
            <ac:spMk id="2" creationId="{DF4E10FB-5368-B376-0924-9F64BC9908DF}"/>
          </ac:spMkLst>
        </pc:spChg>
        <pc:spChg chg="add del">
          <ac:chgData name="Ian Tyler" userId="f0ada4fe95e03def" providerId="LiveId" clId="{6D910BC8-ED79-4B56-8039-CB6B70FBDC3C}" dt="2026-03-20T21:44:45.257" v="494" actId="22"/>
          <ac:spMkLst>
            <pc:docMk/>
            <pc:sldMk cId="3606851537" sldId="276"/>
            <ac:spMk id="4" creationId="{C0862606-0676-E8DC-671F-B10AE4A8184A}"/>
          </ac:spMkLst>
        </pc:spChg>
        <pc:spChg chg="add del">
          <ac:chgData name="Ian Tyler" userId="f0ada4fe95e03def" providerId="LiveId" clId="{6D910BC8-ED79-4B56-8039-CB6B70FBDC3C}" dt="2026-03-20T21:44:52.107" v="496" actId="22"/>
          <ac:spMkLst>
            <pc:docMk/>
            <pc:sldMk cId="3606851537" sldId="276"/>
            <ac:spMk id="6" creationId="{CA279578-15F9-E046-9B99-053AC71DCC75}"/>
          </ac:spMkLst>
        </pc:spChg>
        <pc:spChg chg="add mod">
          <ac:chgData name="Ian Tyler" userId="f0ada4fe95e03def" providerId="LiveId" clId="{6D910BC8-ED79-4B56-8039-CB6B70FBDC3C}" dt="2026-03-20T21:47:08.131" v="506" actId="1076"/>
          <ac:spMkLst>
            <pc:docMk/>
            <pc:sldMk cId="3606851537" sldId="276"/>
            <ac:spMk id="8" creationId="{1F42F677-69FB-45EA-9A8B-ED61E487807D}"/>
          </ac:spMkLst>
        </pc:spChg>
      </pc:sldChg>
      <pc:sldChg chg="addSp modSp add mod setBg">
        <pc:chgData name="Ian Tyler" userId="f0ada4fe95e03def" providerId="LiveId" clId="{6D910BC8-ED79-4B56-8039-CB6B70FBDC3C}" dt="2026-03-20T21:51:01.346" v="541" actId="14100"/>
        <pc:sldMkLst>
          <pc:docMk/>
          <pc:sldMk cId="3936915411" sldId="277"/>
        </pc:sldMkLst>
        <pc:spChg chg="mod">
          <ac:chgData name="Ian Tyler" userId="f0ada4fe95e03def" providerId="LiveId" clId="{6D910BC8-ED79-4B56-8039-CB6B70FBDC3C}" dt="2026-03-20T21:51:01.346" v="541" actId="14100"/>
          <ac:spMkLst>
            <pc:docMk/>
            <pc:sldMk cId="3936915411" sldId="277"/>
            <ac:spMk id="2" creationId="{DF4E10FB-5368-B376-0924-9F64BC9908DF}"/>
          </ac:spMkLst>
        </pc:spChg>
        <pc:spChg chg="add">
          <ac:chgData name="Ian Tyler" userId="f0ada4fe95e03def" providerId="LiveId" clId="{6D910BC8-ED79-4B56-8039-CB6B70FBDC3C}" dt="2026-03-20T21:49:48.107" v="522" actId="26606"/>
          <ac:spMkLst>
            <pc:docMk/>
            <pc:sldMk cId="3936915411" sldId="277"/>
            <ac:spMk id="8" creationId="{06DA9DF9-31F7-4056-B42E-878CC92417B8}"/>
          </ac:spMkLst>
        </pc:spChg>
        <pc:picChg chg="add">
          <ac:chgData name="Ian Tyler" userId="f0ada4fe95e03def" providerId="LiveId" clId="{6D910BC8-ED79-4B56-8039-CB6B70FBDC3C}" dt="2026-03-20T21:49:48.107" v="522" actId="26606"/>
          <ac:picMkLst>
            <pc:docMk/>
            <pc:sldMk cId="3936915411" sldId="277"/>
            <ac:picMk id="4" creationId="{D32B3B55-4C56-083C-585D-5FA202A69FB1}"/>
          </ac:picMkLst>
        </pc:picChg>
      </pc:sldChg>
      <pc:sldChg chg="addSp modSp add mod setBg">
        <pc:chgData name="Ian Tyler" userId="f0ada4fe95e03def" providerId="LiveId" clId="{6D910BC8-ED79-4B56-8039-CB6B70FBDC3C}" dt="2026-03-20T21:53:42.347" v="562" actId="14100"/>
        <pc:sldMkLst>
          <pc:docMk/>
          <pc:sldMk cId="1192336369" sldId="278"/>
        </pc:sldMkLst>
        <pc:spChg chg="mod ord">
          <ac:chgData name="Ian Tyler" userId="f0ada4fe95e03def" providerId="LiveId" clId="{6D910BC8-ED79-4B56-8039-CB6B70FBDC3C}" dt="2026-03-20T21:52:45.790" v="556" actId="27636"/>
          <ac:spMkLst>
            <pc:docMk/>
            <pc:sldMk cId="1192336369" sldId="278"/>
            <ac:spMk id="2" creationId="{DF4E10FB-5368-B376-0924-9F64BC9908DF}"/>
          </ac:spMkLst>
        </pc:spChg>
        <pc:spChg chg="add">
          <ac:chgData name="Ian Tyler" userId="f0ada4fe95e03def" providerId="LiveId" clId="{6D910BC8-ED79-4B56-8039-CB6B70FBDC3C}" dt="2026-03-20T21:52:22.256" v="551" actId="26606"/>
          <ac:spMkLst>
            <pc:docMk/>
            <pc:sldMk cId="1192336369" sldId="278"/>
            <ac:spMk id="9" creationId="{699EBD07-7968-467C-82EE-7283E46512DF}"/>
          </ac:spMkLst>
        </pc:spChg>
        <pc:spChg chg="add">
          <ac:chgData name="Ian Tyler" userId="f0ada4fe95e03def" providerId="LiveId" clId="{6D910BC8-ED79-4B56-8039-CB6B70FBDC3C}" dt="2026-03-20T21:52:22.256" v="551" actId="26606"/>
          <ac:spMkLst>
            <pc:docMk/>
            <pc:sldMk cId="1192336369" sldId="278"/>
            <ac:spMk id="11" creationId="{F489C2E0-4895-4B72-85EA-7EE9FAFFDC7E}"/>
          </ac:spMkLst>
        </pc:spChg>
        <pc:picChg chg="add mod ord">
          <ac:chgData name="Ian Tyler" userId="f0ada4fe95e03def" providerId="LiveId" clId="{6D910BC8-ED79-4B56-8039-CB6B70FBDC3C}" dt="2026-03-20T21:53:41.818" v="561" actId="14100"/>
          <ac:picMkLst>
            <pc:docMk/>
            <pc:sldMk cId="1192336369" sldId="278"/>
            <ac:picMk id="3" creationId="{A050FC6F-7025-B5E0-7BA8-F4C30C9C6E3B}"/>
          </ac:picMkLst>
        </pc:picChg>
        <pc:picChg chg="add mod">
          <ac:chgData name="Ian Tyler" userId="f0ada4fe95e03def" providerId="LiveId" clId="{6D910BC8-ED79-4B56-8039-CB6B70FBDC3C}" dt="2026-03-20T21:53:42.347" v="562" actId="14100"/>
          <ac:picMkLst>
            <pc:docMk/>
            <pc:sldMk cId="1192336369" sldId="278"/>
            <ac:picMk id="4" creationId="{DC020A46-F2BA-C01A-00D9-A83E9317241A}"/>
          </ac:picMkLst>
        </pc:picChg>
      </pc:sldChg>
      <pc:sldChg chg="add del">
        <pc:chgData name="Ian Tyler" userId="f0ada4fe95e03def" providerId="LiveId" clId="{6D910BC8-ED79-4B56-8039-CB6B70FBDC3C}" dt="2026-03-20T21:53:55.946" v="565" actId="2696"/>
        <pc:sldMkLst>
          <pc:docMk/>
          <pc:sldMk cId="3312874097" sldId="279"/>
        </pc:sldMkLst>
      </pc:sldChg>
      <pc:sldChg chg="add del">
        <pc:chgData name="Ian Tyler" userId="f0ada4fe95e03def" providerId="LiveId" clId="{6D910BC8-ED79-4B56-8039-CB6B70FBDC3C}" dt="2026-03-20T21:53:53.061" v="563" actId="2696"/>
        <pc:sldMkLst>
          <pc:docMk/>
          <pc:sldMk cId="2734780636" sldId="280"/>
        </pc:sldMkLst>
      </pc:sldChg>
      <pc:sldChg chg="add del">
        <pc:chgData name="Ian Tyler" userId="f0ada4fe95e03def" providerId="LiveId" clId="{6D910BC8-ED79-4B56-8039-CB6B70FBDC3C}" dt="2026-03-20T21:53:55.275" v="564" actId="2696"/>
        <pc:sldMkLst>
          <pc:docMk/>
          <pc:sldMk cId="4276056882" sldId="28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947D60-DA4D-4139-9DD7-CC706AFF741B}" type="datetimeFigureOut">
              <a:rPr lang="en-GB" smtClean="0"/>
              <a:t>22/03/2026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68D617-FE0B-4FEE-8060-2296FB925F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2912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8D617-FE0B-4FEE-8060-2296FB925FB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24476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8D617-FE0B-4FEE-8060-2296FB925FB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61973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8D617-FE0B-4FEE-8060-2296FB925FB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68369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8D617-FE0B-4FEE-8060-2296FB925FB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71272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8D617-FE0B-4FEE-8060-2296FB925FB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53623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8D617-FE0B-4FEE-8060-2296FB925FB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5979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8D617-FE0B-4FEE-8060-2296FB925FB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63423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8D617-FE0B-4FEE-8060-2296FB925FB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93897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8D617-FE0B-4FEE-8060-2296FB925FBF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11286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8D617-FE0B-4FEE-8060-2296FB925FBF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0648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8D617-FE0B-4FEE-8060-2296FB925FBF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60084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8D617-FE0B-4FEE-8060-2296FB925FBF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41941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8D617-FE0B-4FEE-8060-2296FB925FBF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42757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1AEA7-6722-4337-B0EE-CA0A9A3BF5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8F6D63-3337-4817-AB8B-31ADDCD485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3F4FB9-5DEC-474C-B53C-04A9E3A27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342E6-7530-458F-A326-A3BF751EF1B7}" type="datetimeFigureOut">
              <a:rPr lang="en-GB" smtClean="0"/>
              <a:t>22/03/2026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4874BA-28B0-4304-AA68-D7F423919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231AC4-487F-44B3-A24A-0D742B789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2291-CA3D-4042-8865-79AC9AAA4E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6983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39990-E965-4271-A712-141B0D0B4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5F9A8E-8ADB-4D46-985C-FB7DA779B1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89ECD0-94C5-4D7B-A464-2041E0B37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342E6-7530-458F-A326-A3BF751EF1B7}" type="datetimeFigureOut">
              <a:rPr lang="en-GB" smtClean="0"/>
              <a:t>22/03/2026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0136FD-0E7C-4D19-B1CD-51A8C6F96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25554B-B723-467A-9B58-0B9248B9D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2291-CA3D-4042-8865-79AC9AAA4E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424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1B058-D226-4ADB-B70E-384ADCC14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7E4EED-5A87-4F10-857B-A249BD0788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290976-0987-44A9-9716-1CE99F6A9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342E6-7530-458F-A326-A3BF751EF1B7}" type="datetimeFigureOut">
              <a:rPr lang="en-GB" smtClean="0"/>
              <a:t>22/03/2026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A6070F-9AB5-4275-965F-306269B84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22B30-080E-445F-9E2D-6CD9ABE86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2291-CA3D-4042-8865-79AC9AAA4E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5885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65FC6-F694-47CF-AAB6-49CCE1D5F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922BD-42EC-4B71-B05C-D724B64369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6CF4BF-36BA-48F9-8B2D-4F65410AC8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BA4446-856E-40B7-8FAA-4C9B1C3C2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342E6-7530-458F-A326-A3BF751EF1B7}" type="datetimeFigureOut">
              <a:rPr lang="en-GB" smtClean="0"/>
              <a:t>22/03/2026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E6CAAE-E9DD-49D5-AEC0-96587D4CA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0BAAA-A594-43A3-BD32-89B1CA0EE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2291-CA3D-4042-8865-79AC9AAA4E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5282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E4348-9EDD-4B25-9427-819E1CF74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741B21-44A6-40F9-9BF5-0A93CB3B4C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FC44D9-91F7-4AB5-AC8B-C336E6B095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9B4FAD-0C02-4C5F-BBFB-8683C3DD08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1A4B49-B883-4CD3-9E65-C9885ADF0F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FD36EA-B278-4F8E-8597-BA94075CA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342E6-7530-458F-A326-A3BF751EF1B7}" type="datetimeFigureOut">
              <a:rPr lang="en-GB" smtClean="0"/>
              <a:t>22/03/2026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188937-927A-4DEE-9E26-3E4DC3CD7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130CEA-BB17-4516-920F-05E2DFC11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2291-CA3D-4042-8865-79AC9AAA4E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4533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E1C73-B58B-4B89-BFBB-7271DD5D5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E598C2-6260-4240-8C0B-3CEDA9E87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342E6-7530-458F-A326-A3BF751EF1B7}" type="datetimeFigureOut">
              <a:rPr lang="en-GB" smtClean="0"/>
              <a:t>22/03/2026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AEC415-BEC7-480B-B66A-0577C7D16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0404FF-2FAA-4722-BD5D-423C83D94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2291-CA3D-4042-8865-79AC9AAA4E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5722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1597CA-799D-4644-9B4E-AC5D0925D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342E6-7530-458F-A326-A3BF751EF1B7}" type="datetimeFigureOut">
              <a:rPr lang="en-GB" smtClean="0"/>
              <a:t>22/03/2026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1CBABD-AFE6-4E0D-9B7C-93D4C330D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FCEC28-0293-4DB4-8639-7B59B98E3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2291-CA3D-4042-8865-79AC9AAA4E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1731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7CC4D-EE94-4AE7-BC38-D5F2925BC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C38C11-F393-4BCC-8507-551AF37BF3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F49EA8-5AAB-418C-AFDE-FB4EDE72F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77020A-D22E-4E6E-BDBE-BA1812641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342E6-7530-458F-A326-A3BF751EF1B7}" type="datetimeFigureOut">
              <a:rPr lang="en-GB" smtClean="0"/>
              <a:t>22/03/2026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191BF8-357C-4B3D-B2C6-B79E47C78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3725B2-AB3F-42AF-AE66-E9932FB8E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2291-CA3D-4042-8865-79AC9AAA4E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9207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75968-708B-4E7E-89B6-7D53101EB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9BFD33-6EE4-4357-AA6D-D274EB5C00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591CDF-4779-4493-B7AC-287329D2ED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2E2497-1DE2-4D4E-AD66-105909F82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342E6-7530-458F-A326-A3BF751EF1B7}" type="datetimeFigureOut">
              <a:rPr lang="en-GB" smtClean="0"/>
              <a:t>22/03/2026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E1A30B-538E-45D2-9E43-44EFC8D67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83862-3640-4792-AB67-24A34741C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2291-CA3D-4042-8865-79AC9AAA4E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630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F0918-5CFD-4D1A-AC7D-8D316B1B7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2AE87D-3564-474E-8158-45EEA01D14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965DD4-BB27-436F-BE97-D222F369C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342E6-7530-458F-A326-A3BF751EF1B7}" type="datetimeFigureOut">
              <a:rPr lang="en-GB" smtClean="0"/>
              <a:t>22/03/2026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AFFA78-D7CD-461C-89A0-B16EA3131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31FFB4-0391-4885-981E-50B887998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2291-CA3D-4042-8865-79AC9AAA4E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7438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5584830-66C2-4DB4-B9F8-49D3DEDDE8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0A7913-FCF0-4A30-878A-CA7C918778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828A3E-E7BA-4B88-99CC-1BCCAE1E3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342E6-7530-458F-A326-A3BF751EF1B7}" type="datetimeFigureOut">
              <a:rPr lang="en-GB" smtClean="0"/>
              <a:t>22/03/2026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1A674C-5DDF-4EE5-9E11-B29B39915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568951-067E-4132-9956-A4B34F58C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2291-CA3D-4042-8865-79AC9AAA4E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7485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220B24-B5AB-4DDE-9DB7-66133AD7C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2F6D2A-B2C9-4B39-B941-0E08612F5D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6CE154-C53F-46E3-B768-BCA1369C62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E342E6-7530-458F-A326-A3BF751EF1B7}" type="datetimeFigureOut">
              <a:rPr lang="en-GB" smtClean="0"/>
              <a:t>22/03/2026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4FD62C-D3C6-46CA-86B2-DA51D02CCC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717465-28CB-45F8-9839-CB23C75A93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432291-CA3D-4042-8865-79AC9AAA4E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8938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7.jpe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9618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6358EDD-B392-FEE2-F2A9-A87F5DCA607B}"/>
              </a:ext>
            </a:extLst>
          </p:cNvPr>
          <p:cNvSpPr txBox="1"/>
          <p:nvPr/>
        </p:nvSpPr>
        <p:spPr>
          <a:xfrm>
            <a:off x="767291" y="1536174"/>
            <a:ext cx="1040341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8000" b="1" kern="0" dirty="0">
                <a:solidFill>
                  <a:srgbClr val="FFFF00"/>
                </a:solidFill>
                <a:effectLst/>
                <a:latin typeface="Aharoni" panose="02010803020104030203" pitchFamily="2" charset="-79"/>
                <a:ea typeface="Times New Roman" panose="02020603050405020304" pitchFamily="18" charset="0"/>
                <a:cs typeface="Aharoni" panose="02010803020104030203" pitchFamily="2" charset="-79"/>
              </a:rPr>
              <a:t>Heroes, Capes…… </a:t>
            </a:r>
          </a:p>
          <a:p>
            <a:pPr algn="l"/>
            <a:endParaRPr lang="en-GB" sz="8000" b="1" kern="0" dirty="0">
              <a:solidFill>
                <a:srgbClr val="FFFF00"/>
              </a:solidFill>
              <a:latin typeface="Aharoni" panose="02010803020104030203" pitchFamily="2" charset="-79"/>
              <a:ea typeface="Times New Roman" panose="02020603050405020304" pitchFamily="18" charset="0"/>
              <a:cs typeface="Aharoni" panose="02010803020104030203" pitchFamily="2" charset="-79"/>
            </a:endParaRPr>
          </a:p>
          <a:p>
            <a:pPr algn="ctr"/>
            <a:r>
              <a:rPr lang="en-GB" sz="8000" b="1" kern="0" dirty="0">
                <a:solidFill>
                  <a:srgbClr val="FFFF00"/>
                </a:solidFill>
                <a:effectLst/>
                <a:latin typeface="Aharoni" panose="02010803020104030203" pitchFamily="2" charset="-79"/>
                <a:ea typeface="Times New Roman" panose="02020603050405020304" pitchFamily="18" charset="0"/>
                <a:cs typeface="Aharoni" panose="02010803020104030203" pitchFamily="2" charset="-79"/>
              </a:rPr>
              <a:t>						and Faith</a:t>
            </a:r>
            <a:r>
              <a:rPr lang="en-GB" sz="8000" dirty="0">
                <a:solidFill>
                  <a:srgbClr val="FFFF00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endParaRPr lang="en-US" sz="8000" dirty="0">
              <a:solidFill>
                <a:srgbClr val="FFFF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29465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7D33342-688B-19B1-8C85-40699FD37F7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" b="16545"/>
          <a:stretch>
            <a:fillRect/>
          </a:stretch>
        </p:blipFill>
        <p:spPr>
          <a:xfrm>
            <a:off x="20" y="2"/>
            <a:ext cx="7534620" cy="4197368"/>
          </a:xfrm>
          <a:custGeom>
            <a:avLst/>
            <a:gdLst/>
            <a:ahLst/>
            <a:cxnLst/>
            <a:rect l="l" t="t" r="r" b="b"/>
            <a:pathLst>
              <a:path w="7534640" h="4197368">
                <a:moveTo>
                  <a:pt x="0" y="0"/>
                </a:moveTo>
                <a:lnTo>
                  <a:pt x="7534640" y="0"/>
                </a:lnTo>
                <a:lnTo>
                  <a:pt x="7534640" y="3832811"/>
                </a:lnTo>
                <a:lnTo>
                  <a:pt x="7344853" y="3826712"/>
                </a:lnTo>
                <a:cubicBezTo>
                  <a:pt x="7344853" y="3826712"/>
                  <a:pt x="7341511" y="3826712"/>
                  <a:pt x="7341511" y="3826712"/>
                </a:cubicBezTo>
                <a:cubicBezTo>
                  <a:pt x="7274667" y="3823370"/>
                  <a:pt x="7211169" y="3823370"/>
                  <a:pt x="7144324" y="3820027"/>
                </a:cubicBezTo>
                <a:cubicBezTo>
                  <a:pt x="6913719" y="3820027"/>
                  <a:pt x="6683113" y="3820027"/>
                  <a:pt x="6455848" y="3820027"/>
                </a:cubicBezTo>
                <a:cubicBezTo>
                  <a:pt x="6231926" y="3910265"/>
                  <a:pt x="5987951" y="3833396"/>
                  <a:pt x="5767372" y="3903581"/>
                </a:cubicBezTo>
                <a:cubicBezTo>
                  <a:pt x="5533423" y="3900239"/>
                  <a:pt x="5312845" y="3970423"/>
                  <a:pt x="5082238" y="4000503"/>
                </a:cubicBezTo>
                <a:cubicBezTo>
                  <a:pt x="4908446" y="4013871"/>
                  <a:pt x="4731314" y="3997160"/>
                  <a:pt x="4570892" y="4067345"/>
                </a:cubicBezTo>
                <a:cubicBezTo>
                  <a:pt x="4509063" y="4095753"/>
                  <a:pt x="4453918" y="4128339"/>
                  <a:pt x="4430941" y="4172622"/>
                </a:cubicBezTo>
                <a:lnTo>
                  <a:pt x="4423415" y="4197368"/>
                </a:lnTo>
                <a:lnTo>
                  <a:pt x="0" y="4197368"/>
                </a:ln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A29B633-2763-91DF-C3E3-BCC9543138E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753" r="3608" b="-2"/>
          <a:stretch>
            <a:fillRect/>
          </a:stretch>
        </p:blipFill>
        <p:spPr>
          <a:xfrm>
            <a:off x="7653536" y="1"/>
            <a:ext cx="4538463" cy="3877247"/>
          </a:xfrm>
          <a:custGeom>
            <a:avLst/>
            <a:gdLst/>
            <a:ahLst/>
            <a:cxnLst/>
            <a:rect l="l" t="t" r="r" b="b"/>
            <a:pathLst>
              <a:path w="4538463" h="3877247">
                <a:moveTo>
                  <a:pt x="0" y="0"/>
                </a:moveTo>
                <a:lnTo>
                  <a:pt x="4538463" y="0"/>
                </a:lnTo>
                <a:lnTo>
                  <a:pt x="4538463" y="3437173"/>
                </a:lnTo>
                <a:lnTo>
                  <a:pt x="4530710" y="3429000"/>
                </a:lnTo>
                <a:cubicBezTo>
                  <a:pt x="4370289" y="3495842"/>
                  <a:pt x="4239946" y="3686344"/>
                  <a:pt x="4056129" y="3636211"/>
                </a:cubicBezTo>
                <a:cubicBezTo>
                  <a:pt x="3872313" y="3589422"/>
                  <a:pt x="3788760" y="3830055"/>
                  <a:pt x="3618310" y="3756528"/>
                </a:cubicBezTo>
                <a:cubicBezTo>
                  <a:pt x="3394389" y="3823371"/>
                  <a:pt x="3163783" y="3823371"/>
                  <a:pt x="2933176" y="3810002"/>
                </a:cubicBezTo>
                <a:cubicBezTo>
                  <a:pt x="2702570" y="3840081"/>
                  <a:pt x="2471962" y="3873503"/>
                  <a:pt x="2238015" y="3850107"/>
                </a:cubicBezTo>
                <a:cubicBezTo>
                  <a:pt x="2007408" y="3870161"/>
                  <a:pt x="1783486" y="3883529"/>
                  <a:pt x="1552880" y="3863476"/>
                </a:cubicBezTo>
                <a:cubicBezTo>
                  <a:pt x="1322274" y="3886870"/>
                  <a:pt x="1091667" y="3876844"/>
                  <a:pt x="864402" y="3860134"/>
                </a:cubicBezTo>
                <a:cubicBezTo>
                  <a:pt x="757455" y="3860134"/>
                  <a:pt x="653849" y="3856792"/>
                  <a:pt x="546902" y="3856792"/>
                </a:cubicBezTo>
                <a:cubicBezTo>
                  <a:pt x="404861" y="3850108"/>
                  <a:pt x="262821" y="3845095"/>
                  <a:pt x="120363" y="3840499"/>
                </a:cubicBezTo>
                <a:lnTo>
                  <a:pt x="0" y="3836632"/>
                </a:lnTo>
                <a:close/>
              </a:path>
            </a:pathLst>
          </a:cu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887A6F9-F1E5-3C13-FADC-4F979474C81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40" r="2" b="33474"/>
          <a:stretch>
            <a:fillRect/>
          </a:stretch>
        </p:blipFill>
        <p:spPr>
          <a:xfrm>
            <a:off x="1" y="4316255"/>
            <a:ext cx="6836850" cy="2541737"/>
          </a:xfrm>
          <a:custGeom>
            <a:avLst/>
            <a:gdLst/>
            <a:ahLst/>
            <a:cxnLst/>
            <a:rect l="l" t="t" r="r" b="b"/>
            <a:pathLst>
              <a:path w="6836850" h="2541737">
                <a:moveTo>
                  <a:pt x="0" y="0"/>
                </a:moveTo>
                <a:lnTo>
                  <a:pt x="4460098" y="0"/>
                </a:lnTo>
                <a:lnTo>
                  <a:pt x="4483996" y="31836"/>
                </a:lnTo>
                <a:cubicBezTo>
                  <a:pt x="4644419" y="28495"/>
                  <a:pt x="4627708" y="282495"/>
                  <a:pt x="4788129" y="245732"/>
                </a:cubicBezTo>
                <a:cubicBezTo>
                  <a:pt x="4754709" y="362707"/>
                  <a:pt x="4641076" y="302548"/>
                  <a:pt x="4600971" y="389443"/>
                </a:cubicBezTo>
                <a:cubicBezTo>
                  <a:pt x="4684524" y="462970"/>
                  <a:pt x="4844945" y="409497"/>
                  <a:pt x="4871683" y="563233"/>
                </a:cubicBezTo>
                <a:cubicBezTo>
                  <a:pt x="4838262" y="723655"/>
                  <a:pt x="4945210" y="703602"/>
                  <a:pt x="5032105" y="713629"/>
                </a:cubicBezTo>
                <a:cubicBezTo>
                  <a:pt x="5239317" y="733683"/>
                  <a:pt x="5439843" y="747050"/>
                  <a:pt x="5643713" y="780472"/>
                </a:cubicBezTo>
                <a:cubicBezTo>
                  <a:pt x="5693844" y="790498"/>
                  <a:pt x="5810819" y="767103"/>
                  <a:pt x="5800794" y="870709"/>
                </a:cubicBezTo>
                <a:cubicBezTo>
                  <a:pt x="5790767" y="954261"/>
                  <a:pt x="5700529" y="924184"/>
                  <a:pt x="5643713" y="927525"/>
                </a:cubicBezTo>
                <a:cubicBezTo>
                  <a:pt x="5329553" y="967632"/>
                  <a:pt x="5012052" y="904131"/>
                  <a:pt x="4701235" y="907472"/>
                </a:cubicBezTo>
                <a:cubicBezTo>
                  <a:pt x="4664472" y="907472"/>
                  <a:pt x="4657787" y="1017762"/>
                  <a:pt x="4577576" y="980999"/>
                </a:cubicBezTo>
                <a:cubicBezTo>
                  <a:pt x="4788129" y="1081263"/>
                  <a:pt x="5767372" y="1108001"/>
                  <a:pt x="6094900" y="1161474"/>
                </a:cubicBezTo>
                <a:cubicBezTo>
                  <a:pt x="5754004" y="1542477"/>
                  <a:pt x="5429817" y="1311870"/>
                  <a:pt x="5159105" y="1525765"/>
                </a:cubicBezTo>
                <a:cubicBezTo>
                  <a:pt x="5159105" y="1525765"/>
                  <a:pt x="5212580" y="1525765"/>
                  <a:pt x="5443187" y="1595950"/>
                </a:cubicBezTo>
                <a:cubicBezTo>
                  <a:pt x="5627002" y="1652765"/>
                  <a:pt x="5536765" y="1732976"/>
                  <a:pt x="6001321" y="1886715"/>
                </a:cubicBezTo>
                <a:cubicBezTo>
                  <a:pt x="5824188" y="1936846"/>
                  <a:pt x="5593581" y="1839925"/>
                  <a:pt x="5506685" y="2100610"/>
                </a:cubicBezTo>
                <a:cubicBezTo>
                  <a:pt x="5643713" y="2147401"/>
                  <a:pt x="5807477" y="2103953"/>
                  <a:pt x="5904398" y="2227611"/>
                </a:cubicBezTo>
                <a:cubicBezTo>
                  <a:pt x="5934478" y="2264375"/>
                  <a:pt x="5964557" y="2287770"/>
                  <a:pt x="6001321" y="2307821"/>
                </a:cubicBezTo>
                <a:cubicBezTo>
                  <a:pt x="5984612" y="2314507"/>
                  <a:pt x="5964557" y="2321190"/>
                  <a:pt x="5951188" y="2327874"/>
                </a:cubicBezTo>
                <a:cubicBezTo>
                  <a:pt x="5977925" y="2351271"/>
                  <a:pt x="6663060" y="2478270"/>
                  <a:pt x="6836850" y="2481613"/>
                </a:cubicBezTo>
                <a:cubicBezTo>
                  <a:pt x="6761652" y="2506679"/>
                  <a:pt x="6636845" y="2527828"/>
                  <a:pt x="6553814" y="2540165"/>
                </a:cubicBezTo>
                <a:lnTo>
                  <a:pt x="6542822" y="2541737"/>
                </a:lnTo>
                <a:lnTo>
                  <a:pt x="0" y="2541737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4E10FB-5368-B376-0924-9F64BC990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7226" y="5093767"/>
            <a:ext cx="4451350" cy="867835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6000" b="1" kern="1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False Heroes</a:t>
            </a:r>
          </a:p>
        </p:txBody>
      </p:sp>
    </p:spTree>
    <p:extLst>
      <p:ext uri="{BB962C8B-B14F-4D97-AF65-F5344CB8AC3E}">
        <p14:creationId xmlns:p14="http://schemas.microsoft.com/office/powerpoint/2010/main" val="3130302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039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DC35A348-C5D6-4112-9FDD-93A493B01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4E10FB-5368-B376-0924-9F64BC990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428000"/>
            <a:ext cx="6143626" cy="1400400"/>
          </a:xfrm>
        </p:spPr>
        <p:txBody>
          <a:bodyPr vert="horz" wrap="square" lIns="91440" tIns="45720" rIns="91440" bIns="45720" rtlCol="0" anchor="b">
            <a:normAutofit/>
          </a:bodyPr>
          <a:lstStyle/>
          <a:p>
            <a:r>
              <a:rPr lang="en-US" sz="5600" b="1" kern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Real Heroes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E0CE51C-FF93-8DB5-A4BC-3611191A59C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" b="13375"/>
          <a:stretch>
            <a:fillRect/>
          </a:stretch>
        </p:blipFill>
        <p:spPr>
          <a:xfrm>
            <a:off x="4191002" y="10"/>
            <a:ext cx="3809998" cy="3917529"/>
          </a:xfrm>
          <a:custGeom>
            <a:avLst/>
            <a:gdLst/>
            <a:ahLst/>
            <a:cxnLst/>
            <a:rect l="l" t="t" r="r" b="b"/>
            <a:pathLst>
              <a:path w="3809998" h="3917539">
                <a:moveTo>
                  <a:pt x="0" y="0"/>
                </a:moveTo>
                <a:lnTo>
                  <a:pt x="3809998" y="0"/>
                </a:lnTo>
                <a:lnTo>
                  <a:pt x="3809998" y="3909212"/>
                </a:lnTo>
                <a:lnTo>
                  <a:pt x="1781628" y="3737429"/>
                </a:lnTo>
                <a:lnTo>
                  <a:pt x="0" y="3917539"/>
                </a:lnTo>
                <a:close/>
              </a:path>
            </a:pathLst>
          </a:cu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AC0B7807-0C83-4963-821A-69B172722E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12192000" cy="757168"/>
            <a:chOff x="0" y="2959818"/>
            <a:chExt cx="12192000" cy="757168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BB027EC7-3252-48A2-A7A4-1741F72E47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4EBC51E4-7477-4290-BBD0-18AD942C36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4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97300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DC35A348-C5D6-4112-9FDD-93A493B01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4E10FB-5368-B376-0924-9F64BC990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428000"/>
            <a:ext cx="6143626" cy="1400400"/>
          </a:xfrm>
        </p:spPr>
        <p:txBody>
          <a:bodyPr vert="horz" wrap="square" lIns="91440" tIns="45720" rIns="91440" bIns="45720" rtlCol="0" anchor="b">
            <a:normAutofit/>
          </a:bodyPr>
          <a:lstStyle/>
          <a:p>
            <a:r>
              <a:rPr lang="en-US" sz="5600" b="1" kern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Real Heroes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8A1CF17-12EA-26E0-BD5D-BCA0A0235F5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13" b="24385"/>
          <a:stretch>
            <a:fillRect/>
          </a:stretch>
        </p:blipFill>
        <p:spPr>
          <a:xfrm>
            <a:off x="20" y="10"/>
            <a:ext cx="4000480" cy="4005933"/>
          </a:xfrm>
          <a:custGeom>
            <a:avLst/>
            <a:gdLst/>
            <a:ahLst/>
            <a:cxnLst/>
            <a:rect l="l" t="t" r="r" b="b"/>
            <a:pathLst>
              <a:path w="4000500" h="4005943">
                <a:moveTo>
                  <a:pt x="0" y="0"/>
                </a:moveTo>
                <a:lnTo>
                  <a:pt x="4000500" y="0"/>
                </a:lnTo>
                <a:lnTo>
                  <a:pt x="4000500" y="3936797"/>
                </a:lnTo>
                <a:lnTo>
                  <a:pt x="3316514" y="4005943"/>
                </a:lnTo>
                <a:lnTo>
                  <a:pt x="0" y="3964175"/>
                </a:lnTo>
                <a:close/>
              </a:path>
            </a:pathLst>
          </a:cu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E0CE51C-FF93-8DB5-A4BC-3611191A59C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" b="13375"/>
          <a:stretch>
            <a:fillRect/>
          </a:stretch>
        </p:blipFill>
        <p:spPr>
          <a:xfrm>
            <a:off x="4191002" y="10"/>
            <a:ext cx="3809998" cy="3917529"/>
          </a:xfrm>
          <a:custGeom>
            <a:avLst/>
            <a:gdLst/>
            <a:ahLst/>
            <a:cxnLst/>
            <a:rect l="l" t="t" r="r" b="b"/>
            <a:pathLst>
              <a:path w="3809998" h="3917539">
                <a:moveTo>
                  <a:pt x="0" y="0"/>
                </a:moveTo>
                <a:lnTo>
                  <a:pt x="3809998" y="0"/>
                </a:lnTo>
                <a:lnTo>
                  <a:pt x="3809998" y="3909212"/>
                </a:lnTo>
                <a:lnTo>
                  <a:pt x="1781628" y="3737429"/>
                </a:lnTo>
                <a:lnTo>
                  <a:pt x="0" y="3917539"/>
                </a:lnTo>
                <a:close/>
              </a:path>
            </a:pathLst>
          </a:cu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AC0B7807-0C83-4963-821A-69B172722E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12192000" cy="757168"/>
            <a:chOff x="0" y="2959818"/>
            <a:chExt cx="12192000" cy="757168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BB027EC7-3252-48A2-A7A4-1741F72E47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4EBC51E4-7477-4290-BBD0-18AD942C36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5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775768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DC35A348-C5D6-4112-9FDD-93A493B01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4E10FB-5368-B376-0924-9F64BC990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428000"/>
            <a:ext cx="6143626" cy="1400400"/>
          </a:xfrm>
        </p:spPr>
        <p:txBody>
          <a:bodyPr vert="horz" wrap="square" lIns="91440" tIns="45720" rIns="91440" bIns="45720" rtlCol="0" anchor="b">
            <a:normAutofit/>
          </a:bodyPr>
          <a:lstStyle/>
          <a:p>
            <a:r>
              <a:rPr lang="en-US" sz="5600" b="1" kern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Real Heroes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8A1CF17-12EA-26E0-BD5D-BCA0A0235F5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13" b="24385"/>
          <a:stretch>
            <a:fillRect/>
          </a:stretch>
        </p:blipFill>
        <p:spPr>
          <a:xfrm>
            <a:off x="20" y="10"/>
            <a:ext cx="4000480" cy="4005933"/>
          </a:xfrm>
          <a:custGeom>
            <a:avLst/>
            <a:gdLst/>
            <a:ahLst/>
            <a:cxnLst/>
            <a:rect l="l" t="t" r="r" b="b"/>
            <a:pathLst>
              <a:path w="4000500" h="4005943">
                <a:moveTo>
                  <a:pt x="0" y="0"/>
                </a:moveTo>
                <a:lnTo>
                  <a:pt x="4000500" y="0"/>
                </a:lnTo>
                <a:lnTo>
                  <a:pt x="4000500" y="3936797"/>
                </a:lnTo>
                <a:lnTo>
                  <a:pt x="3316514" y="4005943"/>
                </a:lnTo>
                <a:lnTo>
                  <a:pt x="0" y="3964175"/>
                </a:lnTo>
                <a:close/>
              </a:path>
            </a:pathLst>
          </a:cu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E0CE51C-FF93-8DB5-A4BC-3611191A59C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" b="13375"/>
          <a:stretch>
            <a:fillRect/>
          </a:stretch>
        </p:blipFill>
        <p:spPr>
          <a:xfrm>
            <a:off x="4191002" y="10"/>
            <a:ext cx="3809998" cy="3917529"/>
          </a:xfrm>
          <a:custGeom>
            <a:avLst/>
            <a:gdLst/>
            <a:ahLst/>
            <a:cxnLst/>
            <a:rect l="l" t="t" r="r" b="b"/>
            <a:pathLst>
              <a:path w="3809998" h="3917539">
                <a:moveTo>
                  <a:pt x="0" y="0"/>
                </a:moveTo>
                <a:lnTo>
                  <a:pt x="3809998" y="0"/>
                </a:lnTo>
                <a:lnTo>
                  <a:pt x="3809998" y="3909212"/>
                </a:lnTo>
                <a:lnTo>
                  <a:pt x="1781628" y="3737429"/>
                </a:lnTo>
                <a:lnTo>
                  <a:pt x="0" y="3917539"/>
                </a:lnTo>
                <a:close/>
              </a:path>
            </a:pathLst>
          </a:cu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E45AB96-DE47-ABF3-AF19-74DD30ECDB8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5985" r="8617" b="-2"/>
          <a:stretch>
            <a:fillRect/>
          </a:stretch>
        </p:blipFill>
        <p:spPr>
          <a:xfrm>
            <a:off x="8191500" y="10"/>
            <a:ext cx="4000500" cy="3959022"/>
          </a:xfrm>
          <a:custGeom>
            <a:avLst/>
            <a:gdLst/>
            <a:ahLst/>
            <a:cxnLst/>
            <a:rect l="l" t="t" r="r" b="b"/>
            <a:pathLst>
              <a:path w="4000500" h="3959032">
                <a:moveTo>
                  <a:pt x="0" y="0"/>
                </a:moveTo>
                <a:lnTo>
                  <a:pt x="4000500" y="0"/>
                </a:lnTo>
                <a:lnTo>
                  <a:pt x="4000500" y="3959032"/>
                </a:lnTo>
                <a:lnTo>
                  <a:pt x="9072" y="3926114"/>
                </a:lnTo>
                <a:lnTo>
                  <a:pt x="0" y="3925346"/>
                </a:lnTo>
                <a:close/>
              </a:path>
            </a:pathLst>
          </a:cu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AC0B7807-0C83-4963-821A-69B172722E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12192000" cy="757168"/>
            <a:chOff x="0" y="2959818"/>
            <a:chExt cx="12192000" cy="757168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BB027EC7-3252-48A2-A7A4-1741F72E47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4EBC51E4-7477-4290-BBD0-18AD942C36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6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30349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8446B12-7391-4711-8B31-112A0B896C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4E10FB-5368-B376-0924-9F64BC990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099" y="4785414"/>
            <a:ext cx="11607801" cy="1400400"/>
          </a:xfrm>
        </p:spPr>
        <p:txBody>
          <a:bodyPr vert="horz" wrap="square" lIns="91440" tIns="45720" rIns="91440" bIns="45720" rtlCol="0" anchor="b">
            <a:noAutofit/>
          </a:bodyPr>
          <a:lstStyle/>
          <a:p>
            <a:r>
              <a:rPr lang="en-US" sz="6000" b="1" kern="1200" dirty="0">
                <a:solidFill>
                  <a:schemeClr val="bg1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Different Worlds……. </a:t>
            </a:r>
            <a:br>
              <a:rPr lang="en-GB" sz="6000" b="1" kern="1200" dirty="0">
                <a:solidFill>
                  <a:schemeClr val="bg1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GB" sz="6000" b="1" kern="1200" dirty="0">
                <a:solidFill>
                  <a:schemeClr val="bg1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						</a:t>
            </a:r>
            <a:r>
              <a:rPr lang="en-US" sz="6000" b="1" kern="1200" dirty="0">
                <a:solidFill>
                  <a:schemeClr val="bg1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Same qualities</a:t>
            </a:r>
            <a:r>
              <a:rPr lang="en-US" sz="6000" kern="120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endParaRPr lang="en-US" sz="6000" b="1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40824F-C731-25E5-0949-E0E853BF534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195" r="1" b="1"/>
          <a:stretch>
            <a:fillRect/>
          </a:stretch>
        </p:blipFill>
        <p:spPr>
          <a:xfrm>
            <a:off x="6" y="-1"/>
            <a:ext cx="6000749" cy="3911828"/>
          </a:xfrm>
          <a:custGeom>
            <a:avLst/>
            <a:gdLst/>
            <a:ahLst/>
            <a:cxnLst/>
            <a:rect l="l" t="t" r="r" b="b"/>
            <a:pathLst>
              <a:path w="6000749" h="3911828">
                <a:moveTo>
                  <a:pt x="0" y="0"/>
                </a:moveTo>
                <a:lnTo>
                  <a:pt x="6000749" y="0"/>
                </a:lnTo>
                <a:lnTo>
                  <a:pt x="6000749" y="3767827"/>
                </a:lnTo>
                <a:lnTo>
                  <a:pt x="5572124" y="3740378"/>
                </a:lnTo>
                <a:lnTo>
                  <a:pt x="0" y="3911828"/>
                </a:lnTo>
                <a:close/>
              </a:path>
            </a:pathLst>
          </a:cu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B642581-5E09-DE32-6032-C1A5D749C2F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30"/>
          <a:stretch>
            <a:fillRect/>
          </a:stretch>
        </p:blipFill>
        <p:spPr>
          <a:xfrm>
            <a:off x="6191245" y="-1"/>
            <a:ext cx="6000750" cy="3988028"/>
          </a:xfrm>
          <a:custGeom>
            <a:avLst/>
            <a:gdLst/>
            <a:ahLst/>
            <a:cxnLst/>
            <a:rect l="l" t="t" r="r" b="b"/>
            <a:pathLst>
              <a:path w="6000750" h="3988028">
                <a:moveTo>
                  <a:pt x="0" y="0"/>
                </a:moveTo>
                <a:lnTo>
                  <a:pt x="6000750" y="0"/>
                </a:lnTo>
                <a:lnTo>
                  <a:pt x="6000750" y="797153"/>
                </a:lnTo>
                <a:lnTo>
                  <a:pt x="6000750" y="2634343"/>
                </a:lnTo>
                <a:lnTo>
                  <a:pt x="6000750" y="3911828"/>
                </a:lnTo>
                <a:lnTo>
                  <a:pt x="3248025" y="3988028"/>
                </a:lnTo>
                <a:lnTo>
                  <a:pt x="0" y="3780026"/>
                </a:lnTo>
                <a:close/>
              </a:path>
            </a:pathLst>
          </a:cu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AC0B7807-0C83-4963-821A-69B172722E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12192000" cy="757168"/>
            <a:chOff x="0" y="2959818"/>
            <a:chExt cx="12192000" cy="757168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B027EC7-3252-48A2-A7A4-1741F72E47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EBC51E4-7477-4290-BBD0-18AD942C36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5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945685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B37791B-B040-4694-BFDC-8DD132D86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E39376-8978-4CE9-C210-DEB49B007A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6296" y="0"/>
            <a:ext cx="5785160" cy="3625911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9A59B10-9D94-4C5B-8BF0-95928DCE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296011"/>
            <a:ext cx="12192000" cy="3561989"/>
            <a:chOff x="0" y="3296011"/>
            <a:chExt cx="12192000" cy="3561989"/>
          </a:xfrm>
          <a:effectLst>
            <a:outerShdw blurRad="254000" dist="152400" dir="16200000" rotWithShape="0">
              <a:prstClr val="black">
                <a:alpha val="10000"/>
              </a:prstClr>
            </a:outerShdw>
          </a:effectLst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354E31B9-72DD-4DE4-B3E3-4395530BEC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3681702"/>
              <a:ext cx="12192000" cy="3176298"/>
              <a:chOff x="0" y="3681702"/>
              <a:chExt cx="12192000" cy="3176298"/>
            </a:xfrm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68738192-1FEA-49E1-BFF3-6D1C324A5C4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F3C51644-0F34-453B-92B8-9FF33932E29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8ADB9AB8-2EB4-4B5E-9A1E-84F2E44D91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44" y="3296011"/>
              <a:ext cx="12191456" cy="2849975"/>
              <a:chOff x="544" y="3296011"/>
              <a:chExt cx="12191456" cy="2849975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95F439B0-E080-4B01-85AF-D226A85BA4F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EDEC643B-AA3F-4913-B411-1458BCEF26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blipFill>
                <a:blip r:embed="rId4">
                  <a:alphaModFix amt="57000"/>
                </a:blip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F4E10FB-5368-B376-0924-9F64BC990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9928"/>
            <a:ext cx="6405752" cy="4393234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5400" kern="1200" dirty="0">
                <a:solidFill>
                  <a:schemeClr val="bg1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Not the obvious choice… </a:t>
            </a:r>
            <a:br>
              <a:rPr lang="en-US" sz="5400" kern="1200" dirty="0">
                <a:solidFill>
                  <a:schemeClr val="bg1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5400" kern="1200" dirty="0">
                <a:solidFill>
                  <a:schemeClr val="bg1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						</a:t>
            </a:r>
            <a:br>
              <a:rPr lang="en-GB" sz="5400" kern="1200" dirty="0">
                <a:solidFill>
                  <a:schemeClr val="bg1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</a:br>
            <a:br>
              <a:rPr lang="en-GB" sz="5400" kern="1200" dirty="0">
                <a:solidFill>
                  <a:schemeClr val="bg1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5400" kern="1200" dirty="0">
                <a:solidFill>
                  <a:schemeClr val="bg1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but God’s choice</a:t>
            </a:r>
            <a:r>
              <a:rPr lang="en-GB" sz="5400" kern="1200" dirty="0">
                <a:solidFill>
                  <a:schemeClr val="bg1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  <a:r>
              <a:rPr lang="en-US" sz="5400" kern="1200" dirty="0">
                <a:solidFill>
                  <a:schemeClr val="bg1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endParaRPr lang="en-US" sz="5400" b="1" kern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1030920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4E10FB-5368-B376-0924-9F64BC990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422" y="1574020"/>
            <a:ext cx="2940178" cy="3333750"/>
          </a:xfrm>
          <a:noFill/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5500" b="1" kern="1200">
                <a:solidFill>
                  <a:srgbClr val="FFFFFF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For such a time as this</a:t>
            </a:r>
            <a:r>
              <a:rPr lang="en-US" sz="5500" b="1" kern="1200">
                <a:solidFill>
                  <a:srgbClr val="FFFF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F840E2-926D-612D-86B1-95FD99A55A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316" y="771616"/>
            <a:ext cx="6780700" cy="531243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E4E3FDB-D17D-FB3A-1A48-F9138AE25CDA}"/>
              </a:ext>
            </a:extLst>
          </p:cNvPr>
          <p:cNvSpPr/>
          <p:nvPr/>
        </p:nvSpPr>
        <p:spPr>
          <a:xfrm>
            <a:off x="6338866" y="5638144"/>
            <a:ext cx="3503634" cy="6483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0117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54DEE1C-7FD6-4FA0-A96A-BDF952F199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4E10FB-5368-B376-0924-9F64BC990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76" y="5444817"/>
            <a:ext cx="9144000" cy="119313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7200" b="1" dirty="0"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Excuses vs Calling</a:t>
            </a:r>
            <a:endParaRPr lang="en-US" sz="72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B3C2A2-6E60-1113-A5B5-9B172AB70B0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" b="1283"/>
          <a:stretch>
            <a:fillRect/>
          </a:stretch>
        </p:blipFill>
        <p:spPr>
          <a:xfrm>
            <a:off x="596435" y="106405"/>
            <a:ext cx="10996082" cy="5338412"/>
          </a:xfrm>
          <a:custGeom>
            <a:avLst/>
            <a:gdLst/>
            <a:ahLst/>
            <a:cxnLst/>
            <a:rect l="l" t="t" r="r" b="b"/>
            <a:pathLst>
              <a:path w="8903441" h="3766876">
                <a:moveTo>
                  <a:pt x="8890380" y="1667288"/>
                </a:moveTo>
                <a:lnTo>
                  <a:pt x="8895460" y="1677046"/>
                </a:lnTo>
                <a:cubicBezTo>
                  <a:pt x="8905866" y="1703466"/>
                  <a:pt x="8906717" y="1724063"/>
                  <a:pt x="8894323" y="1729738"/>
                </a:cubicBezTo>
                <a:lnTo>
                  <a:pt x="8891365" y="1729349"/>
                </a:lnTo>
                <a:lnTo>
                  <a:pt x="8891421" y="1712412"/>
                </a:lnTo>
                <a:cubicBezTo>
                  <a:pt x="8891337" y="1700170"/>
                  <a:pt x="8891138" y="1688653"/>
                  <a:pt x="8890856" y="1678595"/>
                </a:cubicBezTo>
                <a:close/>
                <a:moveTo>
                  <a:pt x="8888451" y="1641624"/>
                </a:moveTo>
                <a:cubicBezTo>
                  <a:pt x="8888927" y="1642911"/>
                  <a:pt x="8889388" y="1647125"/>
                  <a:pt x="8889800" y="1653531"/>
                </a:cubicBezTo>
                <a:lnTo>
                  <a:pt x="8890380" y="1667288"/>
                </a:lnTo>
                <a:lnTo>
                  <a:pt x="8884645" y="1656272"/>
                </a:lnTo>
                <a:lnTo>
                  <a:pt x="8886368" y="1643902"/>
                </a:lnTo>
                <a:cubicBezTo>
                  <a:pt x="8887058" y="1640758"/>
                  <a:pt x="8887743" y="1639762"/>
                  <a:pt x="8888451" y="1641624"/>
                </a:cubicBezTo>
                <a:close/>
                <a:moveTo>
                  <a:pt x="999724" y="1241031"/>
                </a:moveTo>
                <a:cubicBezTo>
                  <a:pt x="998379" y="1242269"/>
                  <a:pt x="996554" y="1243547"/>
                  <a:pt x="995210" y="1244785"/>
                </a:cubicBezTo>
                <a:cubicBezTo>
                  <a:pt x="1005261" y="1248940"/>
                  <a:pt x="1015746" y="1252497"/>
                  <a:pt x="1025774" y="1256374"/>
                </a:cubicBezTo>
                <a:cubicBezTo>
                  <a:pt x="1037480" y="1257305"/>
                  <a:pt x="1049668" y="1258195"/>
                  <a:pt x="1060894" y="1259168"/>
                </a:cubicBezTo>
                <a:cubicBezTo>
                  <a:pt x="1040504" y="1253123"/>
                  <a:pt x="1020115" y="1247076"/>
                  <a:pt x="999724" y="1241031"/>
                </a:cubicBezTo>
                <a:close/>
                <a:moveTo>
                  <a:pt x="1319296" y="820371"/>
                </a:moveTo>
                <a:cubicBezTo>
                  <a:pt x="1421680" y="872109"/>
                  <a:pt x="1548101" y="905226"/>
                  <a:pt x="1681342" y="933268"/>
                </a:cubicBezTo>
                <a:cubicBezTo>
                  <a:pt x="1683167" y="931988"/>
                  <a:pt x="1684512" y="930751"/>
                  <a:pt x="1686338" y="929471"/>
                </a:cubicBezTo>
                <a:cubicBezTo>
                  <a:pt x="1563998" y="893197"/>
                  <a:pt x="1441635" y="856646"/>
                  <a:pt x="1319296" y="820371"/>
                </a:cubicBezTo>
                <a:close/>
                <a:moveTo>
                  <a:pt x="7894848" y="858"/>
                </a:moveTo>
                <a:cubicBezTo>
                  <a:pt x="7906700" y="3455"/>
                  <a:pt x="7910528" y="8436"/>
                  <a:pt x="7907341" y="16271"/>
                </a:cubicBezTo>
                <a:cubicBezTo>
                  <a:pt x="7902882" y="26177"/>
                  <a:pt x="7893520" y="35394"/>
                  <a:pt x="7882642" y="43904"/>
                </a:cubicBezTo>
                <a:cubicBezTo>
                  <a:pt x="7831903" y="83897"/>
                  <a:pt x="7856047" y="94090"/>
                  <a:pt x="7927648" y="93123"/>
                </a:cubicBezTo>
                <a:cubicBezTo>
                  <a:pt x="7991511" y="92274"/>
                  <a:pt x="8055318" y="85274"/>
                  <a:pt x="8119655" y="78787"/>
                </a:cubicBezTo>
                <a:cubicBezTo>
                  <a:pt x="8151329" y="75447"/>
                  <a:pt x="8152942" y="77265"/>
                  <a:pt x="8141786" y="93635"/>
                </a:cubicBezTo>
                <a:cubicBezTo>
                  <a:pt x="8123815" y="120677"/>
                  <a:pt x="8122595" y="145410"/>
                  <a:pt x="8151055" y="166138"/>
                </a:cubicBezTo>
                <a:cubicBezTo>
                  <a:pt x="8157767" y="170866"/>
                  <a:pt x="8162605" y="176318"/>
                  <a:pt x="8160811" y="183471"/>
                </a:cubicBezTo>
                <a:cubicBezTo>
                  <a:pt x="8152723" y="212724"/>
                  <a:pt x="8169841" y="236686"/>
                  <a:pt x="8187466" y="260884"/>
                </a:cubicBezTo>
                <a:cubicBezTo>
                  <a:pt x="8217175" y="301371"/>
                  <a:pt x="8254836" y="338641"/>
                  <a:pt x="8295790" y="374783"/>
                </a:cubicBezTo>
                <a:cubicBezTo>
                  <a:pt x="8324664" y="400232"/>
                  <a:pt x="8342922" y="431650"/>
                  <a:pt x="8406170" y="440370"/>
                </a:cubicBezTo>
                <a:cubicBezTo>
                  <a:pt x="8421364" y="442394"/>
                  <a:pt x="8426373" y="449790"/>
                  <a:pt x="8420903" y="459225"/>
                </a:cubicBezTo>
                <a:cubicBezTo>
                  <a:pt x="8402820" y="490474"/>
                  <a:pt x="8417534" y="514648"/>
                  <a:pt x="8450800" y="534955"/>
                </a:cubicBezTo>
                <a:cubicBezTo>
                  <a:pt x="8462563" y="542037"/>
                  <a:pt x="8458146" y="546902"/>
                  <a:pt x="8442097" y="551669"/>
                </a:cubicBezTo>
                <a:cubicBezTo>
                  <a:pt x="8423667" y="556925"/>
                  <a:pt x="8409328" y="564619"/>
                  <a:pt x="8398067" y="574282"/>
                </a:cubicBezTo>
                <a:cubicBezTo>
                  <a:pt x="8379577" y="589897"/>
                  <a:pt x="8370872" y="606612"/>
                  <a:pt x="8363634" y="623477"/>
                </a:cubicBezTo>
                <a:cubicBezTo>
                  <a:pt x="8352394" y="649929"/>
                  <a:pt x="8339133" y="675439"/>
                  <a:pt x="8295388" y="695789"/>
                </a:cubicBezTo>
                <a:cubicBezTo>
                  <a:pt x="8282368" y="701969"/>
                  <a:pt x="8271923" y="709882"/>
                  <a:pt x="8260972" y="717559"/>
                </a:cubicBezTo>
                <a:cubicBezTo>
                  <a:pt x="8264466" y="724248"/>
                  <a:pt x="8273101" y="728807"/>
                  <a:pt x="8289132" y="729358"/>
                </a:cubicBezTo>
                <a:cubicBezTo>
                  <a:pt x="8391169" y="732995"/>
                  <a:pt x="8386647" y="769770"/>
                  <a:pt x="8387346" y="810845"/>
                </a:cubicBezTo>
                <a:cubicBezTo>
                  <a:pt x="8388418" y="861681"/>
                  <a:pt x="8330862" y="890238"/>
                  <a:pt x="8259532" y="916368"/>
                </a:cubicBezTo>
                <a:cubicBezTo>
                  <a:pt x="8235122" y="925226"/>
                  <a:pt x="8199529" y="928071"/>
                  <a:pt x="8191769" y="950020"/>
                </a:cubicBezTo>
                <a:cubicBezTo>
                  <a:pt x="8234379" y="966427"/>
                  <a:pt x="8282955" y="945934"/>
                  <a:pt x="8327664" y="947606"/>
                </a:cubicBezTo>
                <a:cubicBezTo>
                  <a:pt x="8364609" y="949119"/>
                  <a:pt x="8424473" y="941347"/>
                  <a:pt x="8378206" y="982626"/>
                </a:cubicBezTo>
                <a:cubicBezTo>
                  <a:pt x="8364736" y="994722"/>
                  <a:pt x="8382242" y="1001021"/>
                  <a:pt x="8400605" y="1000529"/>
                </a:cubicBezTo>
                <a:cubicBezTo>
                  <a:pt x="8549357" y="995586"/>
                  <a:pt x="8487684" y="1076555"/>
                  <a:pt x="8538706" y="1111533"/>
                </a:cubicBezTo>
                <a:cubicBezTo>
                  <a:pt x="8553092" y="1120905"/>
                  <a:pt x="8540810" y="1141011"/>
                  <a:pt x="8520556" y="1147547"/>
                </a:cubicBezTo>
                <a:cubicBezTo>
                  <a:pt x="8392015" y="1189611"/>
                  <a:pt x="8380569" y="1263373"/>
                  <a:pt x="8322605" y="1331423"/>
                </a:cubicBezTo>
                <a:cubicBezTo>
                  <a:pt x="8393509" y="1350105"/>
                  <a:pt x="8476647" y="1348124"/>
                  <a:pt x="8552563" y="1357692"/>
                </a:cubicBezTo>
                <a:cubicBezTo>
                  <a:pt x="8631413" y="1367560"/>
                  <a:pt x="8632510" y="1380057"/>
                  <a:pt x="8572872" y="1434543"/>
                </a:cubicBezTo>
                <a:cubicBezTo>
                  <a:pt x="8740108" y="1430496"/>
                  <a:pt x="8740108" y="1430496"/>
                  <a:pt x="8695911" y="1511890"/>
                </a:cubicBezTo>
                <a:cubicBezTo>
                  <a:pt x="8766152" y="1509223"/>
                  <a:pt x="8835070" y="1574251"/>
                  <a:pt x="8873147" y="1634187"/>
                </a:cubicBezTo>
                <a:lnTo>
                  <a:pt x="8884645" y="1656272"/>
                </a:lnTo>
                <a:lnTo>
                  <a:pt x="8884254" y="1659075"/>
                </a:lnTo>
                <a:cubicBezTo>
                  <a:pt x="8882795" y="1672543"/>
                  <a:pt x="8881198" y="1691773"/>
                  <a:pt x="8879232" y="1711097"/>
                </a:cubicBezTo>
                <a:lnTo>
                  <a:pt x="8877347" y="1727504"/>
                </a:lnTo>
                <a:lnTo>
                  <a:pt x="8865337" y="1725923"/>
                </a:lnTo>
                <a:cubicBezTo>
                  <a:pt x="8855639" y="1721668"/>
                  <a:pt x="8848716" y="1720054"/>
                  <a:pt x="8843722" y="1720152"/>
                </a:cubicBezTo>
                <a:cubicBezTo>
                  <a:pt x="8828739" y="1720444"/>
                  <a:pt x="8831115" y="1736133"/>
                  <a:pt x="8828004" y="1742073"/>
                </a:cubicBezTo>
                <a:cubicBezTo>
                  <a:pt x="8817547" y="1760900"/>
                  <a:pt x="8843589" y="1770647"/>
                  <a:pt x="8861127" y="1782820"/>
                </a:cubicBezTo>
                <a:cubicBezTo>
                  <a:pt x="8867694" y="1787281"/>
                  <a:pt x="8872382" y="1766445"/>
                  <a:pt x="8875975" y="1739445"/>
                </a:cubicBezTo>
                <a:lnTo>
                  <a:pt x="8877347" y="1727504"/>
                </a:lnTo>
                <a:lnTo>
                  <a:pt x="8891365" y="1729349"/>
                </a:lnTo>
                <a:lnTo>
                  <a:pt x="8891294" y="1750579"/>
                </a:lnTo>
                <a:cubicBezTo>
                  <a:pt x="8890576" y="1802412"/>
                  <a:pt x="8887485" y="1854103"/>
                  <a:pt x="8879895" y="1858687"/>
                </a:cubicBezTo>
                <a:cubicBezTo>
                  <a:pt x="8799411" y="1907447"/>
                  <a:pt x="8858072" y="1996322"/>
                  <a:pt x="8700018" y="2022228"/>
                </a:cubicBezTo>
                <a:cubicBezTo>
                  <a:pt x="8628887" y="2034069"/>
                  <a:pt x="8597252" y="2070985"/>
                  <a:pt x="8546517" y="2094468"/>
                </a:cubicBezTo>
                <a:cubicBezTo>
                  <a:pt x="8369592" y="2175758"/>
                  <a:pt x="8254890" y="2270617"/>
                  <a:pt x="8208310" y="2391116"/>
                </a:cubicBezTo>
                <a:cubicBezTo>
                  <a:pt x="8195251" y="2424444"/>
                  <a:pt x="8137916" y="2455501"/>
                  <a:pt x="8101924" y="2486924"/>
                </a:cubicBezTo>
                <a:cubicBezTo>
                  <a:pt x="8122498" y="2506105"/>
                  <a:pt x="8219539" y="2452814"/>
                  <a:pt x="8188722" y="2510086"/>
                </a:cubicBezTo>
                <a:cubicBezTo>
                  <a:pt x="8165388" y="2553270"/>
                  <a:pt x="8098391" y="2584616"/>
                  <a:pt x="8035596" y="2614194"/>
                </a:cubicBezTo>
                <a:cubicBezTo>
                  <a:pt x="7963481" y="2647947"/>
                  <a:pt x="7883214" y="2677100"/>
                  <a:pt x="7854509" y="2730830"/>
                </a:cubicBezTo>
                <a:cubicBezTo>
                  <a:pt x="7848249" y="2742293"/>
                  <a:pt x="6341566" y="3671513"/>
                  <a:pt x="4141410" y="3763614"/>
                </a:cubicBezTo>
                <a:cubicBezTo>
                  <a:pt x="3781875" y="3778662"/>
                  <a:pt x="2353277" y="3737838"/>
                  <a:pt x="2161737" y="3718831"/>
                </a:cubicBezTo>
                <a:cubicBezTo>
                  <a:pt x="1964811" y="3699179"/>
                  <a:pt x="1793107" y="3646810"/>
                  <a:pt x="1591600" y="3635674"/>
                </a:cubicBezTo>
                <a:cubicBezTo>
                  <a:pt x="1485018" y="3629919"/>
                  <a:pt x="1381185" y="3611329"/>
                  <a:pt x="1390654" y="3531585"/>
                </a:cubicBezTo>
                <a:cubicBezTo>
                  <a:pt x="1393510" y="3508948"/>
                  <a:pt x="1364047" y="3493344"/>
                  <a:pt x="1320867" y="3503571"/>
                </a:cubicBezTo>
                <a:cubicBezTo>
                  <a:pt x="1239265" y="3523046"/>
                  <a:pt x="1198946" y="3494124"/>
                  <a:pt x="1150681" y="3474015"/>
                </a:cubicBezTo>
                <a:cubicBezTo>
                  <a:pt x="1065213" y="3438422"/>
                  <a:pt x="982868" y="3399757"/>
                  <a:pt x="851974" y="3403971"/>
                </a:cubicBezTo>
                <a:cubicBezTo>
                  <a:pt x="873994" y="3367898"/>
                  <a:pt x="917237" y="3369420"/>
                  <a:pt x="956780" y="3372944"/>
                </a:cubicBezTo>
                <a:cubicBezTo>
                  <a:pt x="1061276" y="3382521"/>
                  <a:pt x="1164043" y="3394488"/>
                  <a:pt x="1268515" y="3403788"/>
                </a:cubicBezTo>
                <a:cubicBezTo>
                  <a:pt x="1336376" y="3409863"/>
                  <a:pt x="1404651" y="3420660"/>
                  <a:pt x="1492884" y="3399484"/>
                </a:cubicBezTo>
                <a:cubicBezTo>
                  <a:pt x="1410006" y="3338199"/>
                  <a:pt x="1277736" y="3337777"/>
                  <a:pt x="1169657" y="3325996"/>
                </a:cubicBezTo>
                <a:cubicBezTo>
                  <a:pt x="1034677" y="3311259"/>
                  <a:pt x="951965" y="3268429"/>
                  <a:pt x="853866" y="3221353"/>
                </a:cubicBezTo>
                <a:cubicBezTo>
                  <a:pt x="950752" y="3199416"/>
                  <a:pt x="1014418" y="3234964"/>
                  <a:pt x="1090648" y="3226034"/>
                </a:cubicBezTo>
                <a:cubicBezTo>
                  <a:pt x="1094340" y="3218434"/>
                  <a:pt x="1100169" y="3207568"/>
                  <a:pt x="1099183" y="3207375"/>
                </a:cubicBezTo>
                <a:cubicBezTo>
                  <a:pt x="971072" y="3188118"/>
                  <a:pt x="907890" y="3136018"/>
                  <a:pt x="882137" y="3068880"/>
                </a:cubicBezTo>
                <a:cubicBezTo>
                  <a:pt x="868924" y="3034221"/>
                  <a:pt x="822286" y="3027121"/>
                  <a:pt x="776145" y="3014660"/>
                </a:cubicBezTo>
                <a:cubicBezTo>
                  <a:pt x="613874" y="2970419"/>
                  <a:pt x="443486" y="2933046"/>
                  <a:pt x="307191" y="2864697"/>
                </a:cubicBezTo>
                <a:cubicBezTo>
                  <a:pt x="457123" y="2862170"/>
                  <a:pt x="581367" y="2903594"/>
                  <a:pt x="743379" y="2911759"/>
                </a:cubicBezTo>
                <a:cubicBezTo>
                  <a:pt x="608349" y="2835743"/>
                  <a:pt x="439124" y="2806104"/>
                  <a:pt x="284020" y="2766269"/>
                </a:cubicBezTo>
                <a:cubicBezTo>
                  <a:pt x="213164" y="2748143"/>
                  <a:pt x="147010" y="2722889"/>
                  <a:pt x="63190" y="2717094"/>
                </a:cubicBezTo>
                <a:cubicBezTo>
                  <a:pt x="33455" y="2714947"/>
                  <a:pt x="-16425" y="2709531"/>
                  <a:pt x="5340" y="2681595"/>
                </a:cubicBezTo>
                <a:cubicBezTo>
                  <a:pt x="23652" y="2658441"/>
                  <a:pt x="63627" y="2661368"/>
                  <a:pt x="100237" y="2664591"/>
                </a:cubicBezTo>
                <a:cubicBezTo>
                  <a:pt x="188123" y="2672547"/>
                  <a:pt x="277551" y="2664977"/>
                  <a:pt x="394328" y="2654447"/>
                </a:cubicBezTo>
                <a:cubicBezTo>
                  <a:pt x="290057" y="2592242"/>
                  <a:pt x="112140" y="2629127"/>
                  <a:pt x="21491" y="2562088"/>
                </a:cubicBezTo>
                <a:cubicBezTo>
                  <a:pt x="125636" y="2540073"/>
                  <a:pt x="208727" y="2559644"/>
                  <a:pt x="294268" y="2557453"/>
                </a:cubicBezTo>
                <a:cubicBezTo>
                  <a:pt x="371589" y="2555423"/>
                  <a:pt x="389695" y="2540961"/>
                  <a:pt x="367847" y="2501743"/>
                </a:cubicBezTo>
                <a:cubicBezTo>
                  <a:pt x="333905" y="2440640"/>
                  <a:pt x="373328" y="2404160"/>
                  <a:pt x="486858" y="2411824"/>
                </a:cubicBezTo>
                <a:cubicBezTo>
                  <a:pt x="592120" y="2419095"/>
                  <a:pt x="600599" y="2394285"/>
                  <a:pt x="570008" y="2360312"/>
                </a:cubicBezTo>
                <a:cubicBezTo>
                  <a:pt x="525457" y="2310774"/>
                  <a:pt x="567057" y="2265987"/>
                  <a:pt x="594400" y="2218813"/>
                </a:cubicBezTo>
                <a:cubicBezTo>
                  <a:pt x="635581" y="2147198"/>
                  <a:pt x="612469" y="2115647"/>
                  <a:pt x="505675" y="2074370"/>
                </a:cubicBezTo>
                <a:cubicBezTo>
                  <a:pt x="445534" y="2051386"/>
                  <a:pt x="381431" y="2032947"/>
                  <a:pt x="295650" y="2015851"/>
                </a:cubicBezTo>
                <a:cubicBezTo>
                  <a:pt x="487251" y="1985881"/>
                  <a:pt x="281423" y="1958614"/>
                  <a:pt x="346760" y="1924896"/>
                </a:cubicBezTo>
                <a:cubicBezTo>
                  <a:pt x="481788" y="1901571"/>
                  <a:pt x="600623" y="1980687"/>
                  <a:pt x="783461" y="1939173"/>
                </a:cubicBezTo>
                <a:cubicBezTo>
                  <a:pt x="547912" y="1882335"/>
                  <a:pt x="287006" y="1807013"/>
                  <a:pt x="112183" y="1719100"/>
                </a:cubicBezTo>
                <a:cubicBezTo>
                  <a:pt x="148588" y="1692398"/>
                  <a:pt x="188462" y="1710725"/>
                  <a:pt x="219936" y="1699568"/>
                </a:cubicBezTo>
                <a:cubicBezTo>
                  <a:pt x="218006" y="1694140"/>
                  <a:pt x="220184" y="1685834"/>
                  <a:pt x="214196" y="1683841"/>
                </a:cubicBezTo>
                <a:cubicBezTo>
                  <a:pt x="85284" y="1638910"/>
                  <a:pt x="83720" y="1637648"/>
                  <a:pt x="212296" y="1584947"/>
                </a:cubicBezTo>
                <a:cubicBezTo>
                  <a:pt x="257172" y="1566456"/>
                  <a:pt x="252206" y="1554019"/>
                  <a:pt x="226108" y="1538121"/>
                </a:cubicBezTo>
                <a:cubicBezTo>
                  <a:pt x="207682" y="1526866"/>
                  <a:pt x="185078" y="1517656"/>
                  <a:pt x="192710" y="1488723"/>
                </a:cubicBezTo>
                <a:cubicBezTo>
                  <a:pt x="268435" y="1518175"/>
                  <a:pt x="624154" y="1547955"/>
                  <a:pt x="685843" y="1538903"/>
                </a:cubicBezTo>
                <a:cubicBezTo>
                  <a:pt x="755173" y="1528619"/>
                  <a:pt x="994201" y="1520231"/>
                  <a:pt x="1067153" y="1523622"/>
                </a:cubicBezTo>
                <a:cubicBezTo>
                  <a:pt x="1063138" y="1522015"/>
                  <a:pt x="1059122" y="1520410"/>
                  <a:pt x="1055106" y="1518803"/>
                </a:cubicBezTo>
                <a:cubicBezTo>
                  <a:pt x="983007" y="1486514"/>
                  <a:pt x="909946" y="1454310"/>
                  <a:pt x="864245" y="1408231"/>
                </a:cubicBezTo>
                <a:cubicBezTo>
                  <a:pt x="862153" y="1406456"/>
                  <a:pt x="861045" y="1404874"/>
                  <a:pt x="856768" y="1405809"/>
                </a:cubicBezTo>
                <a:cubicBezTo>
                  <a:pt x="819307" y="1414974"/>
                  <a:pt x="822846" y="1400112"/>
                  <a:pt x="821342" y="1388491"/>
                </a:cubicBezTo>
                <a:cubicBezTo>
                  <a:pt x="819813" y="1376592"/>
                  <a:pt x="812736" y="1367699"/>
                  <a:pt x="784954" y="1371257"/>
                </a:cubicBezTo>
                <a:cubicBezTo>
                  <a:pt x="783512" y="1371384"/>
                  <a:pt x="781566" y="1371274"/>
                  <a:pt x="779619" y="1371165"/>
                </a:cubicBezTo>
                <a:cubicBezTo>
                  <a:pt x="766469" y="1370361"/>
                  <a:pt x="722835" y="1342290"/>
                  <a:pt x="728571" y="1335910"/>
                </a:cubicBezTo>
                <a:cubicBezTo>
                  <a:pt x="741389" y="1321912"/>
                  <a:pt x="726409" y="1316791"/>
                  <a:pt x="713734" y="1310348"/>
                </a:cubicBezTo>
                <a:cubicBezTo>
                  <a:pt x="696009" y="1301550"/>
                  <a:pt x="678333" y="1293308"/>
                  <a:pt x="659695" y="1285149"/>
                </a:cubicBezTo>
                <a:cubicBezTo>
                  <a:pt x="641562" y="1277227"/>
                  <a:pt x="622997" y="1269901"/>
                  <a:pt x="604409" y="1262299"/>
                </a:cubicBezTo>
                <a:cubicBezTo>
                  <a:pt x="561305" y="1256847"/>
                  <a:pt x="517819" y="1252549"/>
                  <a:pt x="472556" y="1250086"/>
                </a:cubicBezTo>
                <a:cubicBezTo>
                  <a:pt x="438951" y="1247999"/>
                  <a:pt x="401379" y="1244860"/>
                  <a:pt x="382690" y="1214040"/>
                </a:cubicBezTo>
                <a:cubicBezTo>
                  <a:pt x="418096" y="1214570"/>
                  <a:pt x="453575" y="1215933"/>
                  <a:pt x="489053" y="1217296"/>
                </a:cubicBezTo>
                <a:cubicBezTo>
                  <a:pt x="454954" y="1204059"/>
                  <a:pt x="421816" y="1190737"/>
                  <a:pt x="390047" y="1176456"/>
                </a:cubicBezTo>
                <a:cubicBezTo>
                  <a:pt x="363810" y="1164487"/>
                  <a:pt x="342232" y="1150431"/>
                  <a:pt x="333292" y="1131347"/>
                </a:cubicBezTo>
                <a:cubicBezTo>
                  <a:pt x="330930" y="1126518"/>
                  <a:pt x="329025" y="1121368"/>
                  <a:pt x="337841" y="1116956"/>
                </a:cubicBezTo>
                <a:cubicBezTo>
                  <a:pt x="347569" y="1111905"/>
                  <a:pt x="355552" y="1114562"/>
                  <a:pt x="363031" y="1116984"/>
                </a:cubicBezTo>
                <a:cubicBezTo>
                  <a:pt x="393929" y="1126864"/>
                  <a:pt x="425283" y="1136425"/>
                  <a:pt x="455724" y="1146625"/>
                </a:cubicBezTo>
                <a:cubicBezTo>
                  <a:pt x="496146" y="1160147"/>
                  <a:pt x="536111" y="1173989"/>
                  <a:pt x="576050" y="1187553"/>
                </a:cubicBezTo>
                <a:cubicBezTo>
                  <a:pt x="519650" y="1157524"/>
                  <a:pt x="457798" y="1131612"/>
                  <a:pt x="391358" y="1108621"/>
                </a:cubicBezTo>
                <a:cubicBezTo>
                  <a:pt x="343386" y="1091844"/>
                  <a:pt x="295414" y="1075067"/>
                  <a:pt x="258466" y="1051446"/>
                </a:cubicBezTo>
                <a:cubicBezTo>
                  <a:pt x="239512" y="1039678"/>
                  <a:pt x="230024" y="1025400"/>
                  <a:pt x="227119" y="1008864"/>
                </a:cubicBezTo>
                <a:cubicBezTo>
                  <a:pt x="226729" y="1004421"/>
                  <a:pt x="227253" y="999338"/>
                  <a:pt x="237176" y="996508"/>
                </a:cubicBezTo>
                <a:cubicBezTo>
                  <a:pt x="247123" y="993956"/>
                  <a:pt x="253208" y="997060"/>
                  <a:pt x="257395" y="1000610"/>
                </a:cubicBezTo>
                <a:cubicBezTo>
                  <a:pt x="262111" y="1004674"/>
                  <a:pt x="267716" y="1007820"/>
                  <a:pt x="275649" y="1009921"/>
                </a:cubicBezTo>
                <a:cubicBezTo>
                  <a:pt x="345186" y="1029563"/>
                  <a:pt x="406508" y="1054962"/>
                  <a:pt x="469199" y="1079402"/>
                </a:cubicBezTo>
                <a:cubicBezTo>
                  <a:pt x="558968" y="1114336"/>
                  <a:pt x="647368" y="1150231"/>
                  <a:pt x="753033" y="1173138"/>
                </a:cubicBezTo>
                <a:cubicBezTo>
                  <a:pt x="793015" y="1181661"/>
                  <a:pt x="834292" y="1188391"/>
                  <a:pt x="865682" y="1187316"/>
                </a:cubicBezTo>
                <a:cubicBezTo>
                  <a:pt x="750261" y="1147076"/>
                  <a:pt x="641375" y="1104025"/>
                  <a:pt x="543487" y="1053852"/>
                </a:cubicBezTo>
                <a:cubicBezTo>
                  <a:pt x="444589" y="1003208"/>
                  <a:pt x="357848" y="947579"/>
                  <a:pt x="295297" y="880592"/>
                </a:cubicBezTo>
                <a:cubicBezTo>
                  <a:pt x="288871" y="873601"/>
                  <a:pt x="284873" y="866676"/>
                  <a:pt x="264758" y="869281"/>
                </a:cubicBezTo>
                <a:cubicBezTo>
                  <a:pt x="255650" y="870360"/>
                  <a:pt x="252375" y="866170"/>
                  <a:pt x="254388" y="861516"/>
                </a:cubicBezTo>
                <a:cubicBezTo>
                  <a:pt x="266992" y="828509"/>
                  <a:pt x="236853" y="810726"/>
                  <a:pt x="190786" y="799099"/>
                </a:cubicBezTo>
                <a:cubicBezTo>
                  <a:pt x="176408" y="795324"/>
                  <a:pt x="175031" y="790688"/>
                  <a:pt x="184973" y="782539"/>
                </a:cubicBezTo>
                <a:cubicBezTo>
                  <a:pt x="198516" y="771277"/>
                  <a:pt x="196123" y="760574"/>
                  <a:pt x="187530" y="750974"/>
                </a:cubicBezTo>
                <a:cubicBezTo>
                  <a:pt x="182644" y="744967"/>
                  <a:pt x="176339" y="739364"/>
                  <a:pt x="170996" y="733676"/>
                </a:cubicBezTo>
                <a:cubicBezTo>
                  <a:pt x="167290" y="730083"/>
                  <a:pt x="161157" y="726424"/>
                  <a:pt x="169444" y="721499"/>
                </a:cubicBezTo>
                <a:cubicBezTo>
                  <a:pt x="177298" y="717172"/>
                  <a:pt x="185665" y="718676"/>
                  <a:pt x="193501" y="719668"/>
                </a:cubicBezTo>
                <a:cubicBezTo>
                  <a:pt x="231170" y="723917"/>
                  <a:pt x="254043" y="736181"/>
                  <a:pt x="265436" y="755609"/>
                </a:cubicBezTo>
                <a:cubicBezTo>
                  <a:pt x="273963" y="769971"/>
                  <a:pt x="281726" y="770130"/>
                  <a:pt x="302333" y="756567"/>
                </a:cubicBezTo>
                <a:cubicBezTo>
                  <a:pt x="317894" y="746247"/>
                  <a:pt x="332387" y="745814"/>
                  <a:pt x="346481" y="751853"/>
                </a:cubicBezTo>
                <a:cubicBezTo>
                  <a:pt x="354007" y="754830"/>
                  <a:pt x="358771" y="759448"/>
                  <a:pt x="364449" y="763428"/>
                </a:cubicBezTo>
                <a:cubicBezTo>
                  <a:pt x="392910" y="784156"/>
                  <a:pt x="422762" y="804202"/>
                  <a:pt x="467363" y="815678"/>
                </a:cubicBezTo>
                <a:cubicBezTo>
                  <a:pt x="487199" y="820933"/>
                  <a:pt x="508355" y="824672"/>
                  <a:pt x="537693" y="816781"/>
                </a:cubicBezTo>
                <a:cubicBezTo>
                  <a:pt x="518386" y="812039"/>
                  <a:pt x="499567" y="812852"/>
                  <a:pt x="482019" y="811593"/>
                </a:cubicBezTo>
                <a:cubicBezTo>
                  <a:pt x="464472" y="810335"/>
                  <a:pt x="454949" y="806693"/>
                  <a:pt x="467050" y="795557"/>
                </a:cubicBezTo>
                <a:cubicBezTo>
                  <a:pt x="473772" y="789371"/>
                  <a:pt x="472878" y="784693"/>
                  <a:pt x="465734" y="780562"/>
                </a:cubicBezTo>
                <a:cubicBezTo>
                  <a:pt x="442763" y="767188"/>
                  <a:pt x="430336" y="747011"/>
                  <a:pt x="384526" y="749353"/>
                </a:cubicBezTo>
                <a:cubicBezTo>
                  <a:pt x="382123" y="749564"/>
                  <a:pt x="379622" y="748664"/>
                  <a:pt x="377146" y="748041"/>
                </a:cubicBezTo>
                <a:cubicBezTo>
                  <a:pt x="367744" y="745789"/>
                  <a:pt x="357358" y="743342"/>
                  <a:pt x="360089" y="735827"/>
                </a:cubicBezTo>
                <a:cubicBezTo>
                  <a:pt x="363301" y="728269"/>
                  <a:pt x="375652" y="725506"/>
                  <a:pt x="386634" y="723703"/>
                </a:cubicBezTo>
                <a:cubicBezTo>
                  <a:pt x="414823" y="719269"/>
                  <a:pt x="437543" y="724271"/>
                  <a:pt x="459375" y="730191"/>
                </a:cubicBezTo>
                <a:cubicBezTo>
                  <a:pt x="512487" y="744837"/>
                  <a:pt x="556932" y="765561"/>
                  <a:pt x="603200" y="785006"/>
                </a:cubicBezTo>
                <a:cubicBezTo>
                  <a:pt x="672604" y="814173"/>
                  <a:pt x="734250" y="848778"/>
                  <a:pt x="810521" y="873425"/>
                </a:cubicBezTo>
                <a:cubicBezTo>
                  <a:pt x="1037317" y="946423"/>
                  <a:pt x="1260943" y="1021938"/>
                  <a:pt x="1494102" y="1090180"/>
                </a:cubicBezTo>
                <a:cubicBezTo>
                  <a:pt x="1580109" y="1115371"/>
                  <a:pt x="1667892" y="1138728"/>
                  <a:pt x="1756565" y="1161167"/>
                </a:cubicBezTo>
                <a:cubicBezTo>
                  <a:pt x="1756899" y="1159458"/>
                  <a:pt x="1757282" y="1158305"/>
                  <a:pt x="1757592" y="1156319"/>
                </a:cubicBezTo>
                <a:cubicBezTo>
                  <a:pt x="1757470" y="1154931"/>
                  <a:pt x="1757324" y="1153264"/>
                  <a:pt x="1757202" y="1151876"/>
                </a:cubicBezTo>
                <a:cubicBezTo>
                  <a:pt x="1694452" y="1137796"/>
                  <a:pt x="1632540" y="1122242"/>
                  <a:pt x="1572453" y="1105409"/>
                </a:cubicBezTo>
                <a:cubicBezTo>
                  <a:pt x="1424942" y="1063789"/>
                  <a:pt x="1288864" y="1014450"/>
                  <a:pt x="1171972" y="951953"/>
                </a:cubicBezTo>
                <a:cubicBezTo>
                  <a:pt x="1162328" y="946924"/>
                  <a:pt x="1152112" y="946421"/>
                  <a:pt x="1137334" y="949118"/>
                </a:cubicBezTo>
                <a:cubicBezTo>
                  <a:pt x="1089682" y="958058"/>
                  <a:pt x="1074050" y="951035"/>
                  <a:pt x="1081493" y="925476"/>
                </a:cubicBezTo>
                <a:cubicBezTo>
                  <a:pt x="1083360" y="919155"/>
                  <a:pt x="1083403" y="914115"/>
                  <a:pt x="1074768" y="909555"/>
                </a:cubicBezTo>
                <a:cubicBezTo>
                  <a:pt x="1036165" y="889158"/>
                  <a:pt x="995714" y="869763"/>
                  <a:pt x="952019" y="852050"/>
                </a:cubicBezTo>
                <a:cubicBezTo>
                  <a:pt x="871170" y="819410"/>
                  <a:pt x="784821" y="790332"/>
                  <a:pt x="709017" y="754450"/>
                </a:cubicBezTo>
                <a:cubicBezTo>
                  <a:pt x="686747" y="743533"/>
                  <a:pt x="669617" y="730485"/>
                  <a:pt x="659046" y="714902"/>
                </a:cubicBezTo>
                <a:cubicBezTo>
                  <a:pt x="655674" y="709602"/>
                  <a:pt x="653624" y="702786"/>
                  <a:pt x="664793" y="697608"/>
                </a:cubicBezTo>
                <a:cubicBezTo>
                  <a:pt x="675483" y="692472"/>
                  <a:pt x="684069" y="696476"/>
                  <a:pt x="692052" y="699133"/>
                </a:cubicBezTo>
                <a:cubicBezTo>
                  <a:pt x="725451" y="709913"/>
                  <a:pt x="759355" y="720929"/>
                  <a:pt x="792779" y="731987"/>
                </a:cubicBezTo>
                <a:cubicBezTo>
                  <a:pt x="826682" y="743003"/>
                  <a:pt x="860155" y="754616"/>
                  <a:pt x="895574" y="766338"/>
                </a:cubicBezTo>
                <a:cubicBezTo>
                  <a:pt x="897416" y="759741"/>
                  <a:pt x="890085" y="758985"/>
                  <a:pt x="886044" y="757101"/>
                </a:cubicBezTo>
                <a:cubicBezTo>
                  <a:pt x="828975" y="730489"/>
                  <a:pt x="766861" y="707118"/>
                  <a:pt x="702924" y="685027"/>
                </a:cubicBezTo>
                <a:cubicBezTo>
                  <a:pt x="653460" y="667821"/>
                  <a:pt x="605342" y="649378"/>
                  <a:pt x="571540" y="622962"/>
                </a:cubicBezTo>
                <a:cubicBezTo>
                  <a:pt x="558524" y="612632"/>
                  <a:pt x="551227" y="601239"/>
                  <a:pt x="552940" y="587657"/>
                </a:cubicBezTo>
                <a:cubicBezTo>
                  <a:pt x="553537" y="583407"/>
                  <a:pt x="554132" y="579157"/>
                  <a:pt x="563623" y="576925"/>
                </a:cubicBezTo>
                <a:cubicBezTo>
                  <a:pt x="571217" y="575139"/>
                  <a:pt x="576243" y="577216"/>
                  <a:pt x="580332" y="579656"/>
                </a:cubicBezTo>
                <a:cubicBezTo>
                  <a:pt x="587500" y="584063"/>
                  <a:pt x="594668" y="588471"/>
                  <a:pt x="604623" y="591516"/>
                </a:cubicBezTo>
                <a:cubicBezTo>
                  <a:pt x="664350" y="609779"/>
                  <a:pt x="720426" y="630601"/>
                  <a:pt x="775136" y="652383"/>
                </a:cubicBezTo>
                <a:cubicBezTo>
                  <a:pt x="864952" y="687874"/>
                  <a:pt x="953882" y="724283"/>
                  <a:pt x="1057795" y="749301"/>
                </a:cubicBezTo>
                <a:cubicBezTo>
                  <a:pt x="1096889" y="758742"/>
                  <a:pt x="1137304" y="766668"/>
                  <a:pt x="1183454" y="768213"/>
                </a:cubicBezTo>
                <a:cubicBezTo>
                  <a:pt x="1181768" y="765563"/>
                  <a:pt x="1178737" y="764150"/>
                  <a:pt x="1175732" y="763015"/>
                </a:cubicBezTo>
                <a:cubicBezTo>
                  <a:pt x="1075170" y="726508"/>
                  <a:pt x="977850" y="688319"/>
                  <a:pt x="888743" y="644370"/>
                </a:cubicBezTo>
                <a:cubicBezTo>
                  <a:pt x="778881" y="590211"/>
                  <a:pt x="683912" y="529148"/>
                  <a:pt x="615490" y="455960"/>
                </a:cubicBezTo>
                <a:cubicBezTo>
                  <a:pt x="612312" y="452882"/>
                  <a:pt x="610122" y="449996"/>
                  <a:pt x="602432" y="450671"/>
                </a:cubicBezTo>
                <a:cubicBezTo>
                  <a:pt x="582748" y="452678"/>
                  <a:pt x="580338" y="447293"/>
                  <a:pt x="582418" y="437876"/>
                </a:cubicBezTo>
                <a:cubicBezTo>
                  <a:pt x="588134" y="414707"/>
                  <a:pt x="573498" y="396964"/>
                  <a:pt x="539211" y="387101"/>
                </a:cubicBezTo>
                <a:cubicBezTo>
                  <a:pt x="514350" y="379769"/>
                  <a:pt x="493430" y="373210"/>
                  <a:pt x="519748" y="352990"/>
                </a:cubicBezTo>
                <a:cubicBezTo>
                  <a:pt x="526113" y="348234"/>
                  <a:pt x="523173" y="342336"/>
                  <a:pt x="520282" y="336993"/>
                </a:cubicBezTo>
                <a:cubicBezTo>
                  <a:pt x="516186" y="328957"/>
                  <a:pt x="507910" y="322968"/>
                  <a:pt x="498650" y="316785"/>
                </a:cubicBezTo>
                <a:cubicBezTo>
                  <a:pt x="493501" y="313319"/>
                  <a:pt x="487271" y="308549"/>
                  <a:pt x="493610" y="303515"/>
                </a:cubicBezTo>
                <a:cubicBezTo>
                  <a:pt x="500838" y="297564"/>
                  <a:pt x="511247" y="300288"/>
                  <a:pt x="519565" y="301237"/>
                </a:cubicBezTo>
                <a:cubicBezTo>
                  <a:pt x="557715" y="305444"/>
                  <a:pt x="581118" y="318221"/>
                  <a:pt x="592560" y="338204"/>
                </a:cubicBezTo>
                <a:cubicBezTo>
                  <a:pt x="599979" y="350985"/>
                  <a:pt x="609184" y="351016"/>
                  <a:pt x="627076" y="339652"/>
                </a:cubicBezTo>
                <a:cubicBezTo>
                  <a:pt x="647275" y="326965"/>
                  <a:pt x="664147" y="326044"/>
                  <a:pt x="679640" y="336997"/>
                </a:cubicBezTo>
                <a:cubicBezTo>
                  <a:pt x="692054" y="345981"/>
                  <a:pt x="702112" y="355732"/>
                  <a:pt x="716352" y="363437"/>
                </a:cubicBezTo>
                <a:cubicBezTo>
                  <a:pt x="754546" y="384710"/>
                  <a:pt x="790508" y="408138"/>
                  <a:pt x="869745" y="400343"/>
                </a:cubicBezTo>
                <a:cubicBezTo>
                  <a:pt x="847718" y="392203"/>
                  <a:pt x="825656" y="394699"/>
                  <a:pt x="806641" y="393290"/>
                </a:cubicBezTo>
                <a:cubicBezTo>
                  <a:pt x="792988" y="392249"/>
                  <a:pt x="779165" y="389265"/>
                  <a:pt x="791435" y="380072"/>
                </a:cubicBezTo>
                <a:cubicBezTo>
                  <a:pt x="805532" y="369601"/>
                  <a:pt x="796441" y="365362"/>
                  <a:pt x="787709" y="359692"/>
                </a:cubicBezTo>
                <a:cubicBezTo>
                  <a:pt x="767647" y="346342"/>
                  <a:pt x="751260" y="330710"/>
                  <a:pt x="711071" y="330880"/>
                </a:cubicBezTo>
                <a:cubicBezTo>
                  <a:pt x="704773" y="330873"/>
                  <a:pt x="699699" y="328240"/>
                  <a:pt x="694722" y="326718"/>
                </a:cubicBezTo>
                <a:cubicBezTo>
                  <a:pt x="687749" y="324532"/>
                  <a:pt x="681713" y="321984"/>
                  <a:pt x="684613" y="316412"/>
                </a:cubicBezTo>
                <a:cubicBezTo>
                  <a:pt x="687565" y="311396"/>
                  <a:pt x="694531" y="307986"/>
                  <a:pt x="703615" y="306629"/>
                </a:cubicBezTo>
                <a:cubicBezTo>
                  <a:pt x="711738" y="305356"/>
                  <a:pt x="720365" y="304319"/>
                  <a:pt x="728585" y="304157"/>
                </a:cubicBezTo>
                <a:cubicBezTo>
                  <a:pt x="765287" y="302895"/>
                  <a:pt x="791378" y="313197"/>
                  <a:pt x="817397" y="322666"/>
                </a:cubicBezTo>
                <a:cubicBezTo>
                  <a:pt x="908436" y="355531"/>
                  <a:pt x="989341" y="394323"/>
                  <a:pt x="1073943" y="431110"/>
                </a:cubicBezTo>
                <a:cubicBezTo>
                  <a:pt x="1158521" y="467620"/>
                  <a:pt x="1256741" y="493978"/>
                  <a:pt x="1349484" y="524175"/>
                </a:cubicBezTo>
                <a:cubicBezTo>
                  <a:pt x="1563417" y="594105"/>
                  <a:pt x="1778287" y="663672"/>
                  <a:pt x="2004921" y="723811"/>
                </a:cubicBezTo>
                <a:cubicBezTo>
                  <a:pt x="2226580" y="782429"/>
                  <a:pt x="2967159" y="809769"/>
                  <a:pt x="3111348" y="808027"/>
                </a:cubicBezTo>
                <a:cubicBezTo>
                  <a:pt x="3295676" y="805559"/>
                  <a:pt x="3730204" y="773014"/>
                  <a:pt x="4173417" y="745585"/>
                </a:cubicBezTo>
                <a:cubicBezTo>
                  <a:pt x="4223504" y="742307"/>
                  <a:pt x="4272653" y="739393"/>
                  <a:pt x="4324760" y="737057"/>
                </a:cubicBezTo>
                <a:cubicBezTo>
                  <a:pt x="5801059" y="670156"/>
                  <a:pt x="6841344" y="326433"/>
                  <a:pt x="6893789" y="305879"/>
                </a:cubicBezTo>
                <a:cubicBezTo>
                  <a:pt x="6978091" y="273014"/>
                  <a:pt x="7258655" y="208091"/>
                  <a:pt x="7259184" y="208604"/>
                </a:cubicBezTo>
                <a:cubicBezTo>
                  <a:pt x="7265440" y="213652"/>
                  <a:pt x="7297274" y="217644"/>
                  <a:pt x="7323059" y="220312"/>
                </a:cubicBezTo>
                <a:lnTo>
                  <a:pt x="7347572" y="222730"/>
                </a:lnTo>
                <a:lnTo>
                  <a:pt x="7350636" y="224083"/>
                </a:lnTo>
                <a:cubicBezTo>
                  <a:pt x="7359607" y="224205"/>
                  <a:pt x="7359159" y="223929"/>
                  <a:pt x="7353245" y="223290"/>
                </a:cubicBezTo>
                <a:lnTo>
                  <a:pt x="7347572" y="222730"/>
                </a:lnTo>
                <a:lnTo>
                  <a:pt x="7342573" y="220523"/>
                </a:lnTo>
                <a:cubicBezTo>
                  <a:pt x="7341302" y="218466"/>
                  <a:pt x="7341191" y="215818"/>
                  <a:pt x="7341465" y="213415"/>
                </a:cubicBezTo>
                <a:cubicBezTo>
                  <a:pt x="7342771" y="200707"/>
                  <a:pt x="7352468" y="189782"/>
                  <a:pt x="7375606" y="182994"/>
                </a:cubicBezTo>
                <a:cubicBezTo>
                  <a:pt x="7397808" y="176568"/>
                  <a:pt x="7420538" y="170655"/>
                  <a:pt x="7443270" y="164742"/>
                </a:cubicBezTo>
                <a:cubicBezTo>
                  <a:pt x="7462204" y="159722"/>
                  <a:pt x="7475181" y="158583"/>
                  <a:pt x="7478299" y="172021"/>
                </a:cubicBezTo>
                <a:cubicBezTo>
                  <a:pt x="7481416" y="185460"/>
                  <a:pt x="7508389" y="189249"/>
                  <a:pt x="7524024" y="179761"/>
                </a:cubicBezTo>
                <a:cubicBezTo>
                  <a:pt x="7585174" y="142492"/>
                  <a:pt x="7658615" y="112820"/>
                  <a:pt x="7727944" y="80430"/>
                </a:cubicBezTo>
                <a:cubicBezTo>
                  <a:pt x="7776349" y="57992"/>
                  <a:pt x="7827303" y="37009"/>
                  <a:pt x="7867024" y="9456"/>
                </a:cubicBezTo>
                <a:cubicBezTo>
                  <a:pt x="7874326" y="4338"/>
                  <a:pt x="7880999" y="-2404"/>
                  <a:pt x="7894848" y="858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118677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B37791B-B040-4694-BFDC-8DD132D86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B2AE301-8298-47C2-81FA-781BA50D99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296011"/>
            <a:ext cx="12192000" cy="3561989"/>
            <a:chOff x="0" y="3296011"/>
            <a:chExt cx="12192000" cy="3561989"/>
          </a:xfrm>
          <a:effectLst>
            <a:outerShdw blurRad="254000" dist="152400" dir="16200000" rotWithShape="0">
              <a:prstClr val="black">
                <a:alpha val="10000"/>
              </a:prstClr>
            </a:outerShdw>
          </a:effectLst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8DBE596-692C-4777-8933-9D5BB8533B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3681702"/>
              <a:ext cx="12192000" cy="3176298"/>
              <a:chOff x="0" y="3681702"/>
              <a:chExt cx="12192000" cy="3176298"/>
            </a:xfrm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9C38783D-8606-4709-8C6F-69DE0EF8161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665A2D8C-561A-4347-88E9-4D84CF7CA95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7CB8EFE-31DC-44A2-A07E-FD84E8DA3E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44" y="3296011"/>
              <a:ext cx="12191456" cy="2849975"/>
              <a:chOff x="544" y="3296011"/>
              <a:chExt cx="12191456" cy="2849975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B6473FEC-46FF-4C7E-85BA-344E0365CA0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8C875950-A52D-453F-A602-3E58AD414EC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blipFill>
                <a:blip r:embed="rId3">
                  <a:alphaModFix amt="57000"/>
                </a:blip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F4E10FB-5368-B376-0924-9F64BC990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844" y="1529764"/>
            <a:ext cx="4398963" cy="1054232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7200" b="1" kern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Nick </a:t>
            </a:r>
            <a:r>
              <a:rPr lang="en-US" sz="7200" b="1" kern="1200" dirty="0" err="1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Vijicic</a:t>
            </a:r>
            <a:endParaRPr lang="en-US" sz="7200" b="1" kern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29FA46-794E-6CF8-B7E8-8CE9C56C66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42" y="185596"/>
            <a:ext cx="7208309" cy="4796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5380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93E0B60-0204-4F9C-8CD5-C9BD373E1A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4E10FB-5368-B376-0924-9F64BC990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2599" y="4779573"/>
            <a:ext cx="5800201" cy="121797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7200" b="1" kern="1200" dirty="0" err="1">
                <a:solidFill>
                  <a:schemeClr val="tx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Eyegazegirl</a:t>
            </a:r>
            <a:endParaRPr lang="en-US" sz="7200" b="1" kern="1200" dirty="0">
              <a:solidFill>
                <a:schemeClr val="tx2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99BF884-C42C-680C-0886-01A40904CF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562" b="-1"/>
          <a:stretch>
            <a:fillRect/>
          </a:stretch>
        </p:blipFill>
        <p:spPr>
          <a:xfrm>
            <a:off x="300" y="1130513"/>
            <a:ext cx="5004928" cy="5727482"/>
          </a:xfrm>
          <a:custGeom>
            <a:avLst/>
            <a:gdLst/>
            <a:ahLst/>
            <a:cxnLst/>
            <a:rect l="l" t="t" r="r" b="b"/>
            <a:pathLst>
              <a:path w="5004928" h="5727482">
                <a:moveTo>
                  <a:pt x="1673274" y="0"/>
                </a:moveTo>
                <a:cubicBezTo>
                  <a:pt x="3513296" y="0"/>
                  <a:pt x="5004928" y="1491632"/>
                  <a:pt x="5004928" y="3331654"/>
                </a:cubicBezTo>
                <a:cubicBezTo>
                  <a:pt x="5004928" y="4251665"/>
                  <a:pt x="4632020" y="5084579"/>
                  <a:pt x="4029109" y="5687489"/>
                </a:cubicBezTo>
                <a:lnTo>
                  <a:pt x="3985106" y="5727482"/>
                </a:lnTo>
                <a:lnTo>
                  <a:pt x="0" y="5727482"/>
                </a:lnTo>
                <a:lnTo>
                  <a:pt x="0" y="453879"/>
                </a:lnTo>
                <a:lnTo>
                  <a:pt x="85210" y="402113"/>
                </a:lnTo>
                <a:cubicBezTo>
                  <a:pt x="557283" y="145668"/>
                  <a:pt x="1098267" y="0"/>
                  <a:pt x="1673274" y="0"/>
                </a:cubicBezTo>
                <a:close/>
              </a:path>
            </a:pathLst>
          </a:cu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3BFA0782-E4B3-4AE1-904C-106813760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935182"/>
            <a:ext cx="5401996" cy="5922819"/>
            <a:chOff x="0" y="935182"/>
            <a:chExt cx="5401996" cy="5922819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67B6173-F03D-4643-AF45-C8A3A034C4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1062000"/>
              <a:ext cx="5086251" cy="5796001"/>
            </a:xfrm>
            <a:custGeom>
              <a:avLst/>
              <a:gdLst>
                <a:gd name="connsiteX0" fmla="*/ 0 w 5086251"/>
                <a:gd name="connsiteY0" fmla="*/ 5336479 h 5796001"/>
                <a:gd name="connsiteX1" fmla="*/ 21826 w 5086251"/>
                <a:gd name="connsiteY1" fmla="*/ 5354914 h 5796001"/>
                <a:gd name="connsiteX2" fmla="*/ 568136 w 5086251"/>
                <a:gd name="connsiteY2" fmla="*/ 5687263 h 5796001"/>
                <a:gd name="connsiteX3" fmla="*/ 842562 w 5086251"/>
                <a:gd name="connsiteY3" fmla="*/ 5795316 h 5796001"/>
                <a:gd name="connsiteX4" fmla="*/ 845065 w 5086251"/>
                <a:gd name="connsiteY4" fmla="*/ 5796001 h 5796001"/>
                <a:gd name="connsiteX5" fmla="*/ 0 w 5086251"/>
                <a:gd name="connsiteY5" fmla="*/ 5796001 h 5796001"/>
                <a:gd name="connsiteX6" fmla="*/ 1713788 w 5086251"/>
                <a:gd name="connsiteY6" fmla="*/ 0 h 5796001"/>
                <a:gd name="connsiteX7" fmla="*/ 4987768 w 5086251"/>
                <a:gd name="connsiteY7" fmla="*/ 3991800 h 5796001"/>
                <a:gd name="connsiteX8" fmla="*/ 3684917 w 5086251"/>
                <a:gd name="connsiteY8" fmla="*/ 5224588 h 5796001"/>
                <a:gd name="connsiteX9" fmla="*/ 3215359 w 5086251"/>
                <a:gd name="connsiteY9" fmla="*/ 5711437 h 5796001"/>
                <a:gd name="connsiteX10" fmla="*/ 3131325 w 5086251"/>
                <a:gd name="connsiteY10" fmla="*/ 5796001 h 5796001"/>
                <a:gd name="connsiteX11" fmla="*/ 2222574 w 5086251"/>
                <a:gd name="connsiteY11" fmla="*/ 5796001 h 5796001"/>
                <a:gd name="connsiteX12" fmla="*/ 2310547 w 5086251"/>
                <a:gd name="connsiteY12" fmla="*/ 5743977 h 5796001"/>
                <a:gd name="connsiteX13" fmla="*/ 2936733 w 5086251"/>
                <a:gd name="connsiteY13" fmla="*/ 5161414 h 5796001"/>
                <a:gd name="connsiteX14" fmla="*/ 3263051 w 5086251"/>
                <a:gd name="connsiteY14" fmla="*/ 4825264 h 5796001"/>
                <a:gd name="connsiteX15" fmla="*/ 4024832 w 5086251"/>
                <a:gd name="connsiteY15" fmla="*/ 4296541 h 5796001"/>
                <a:gd name="connsiteX16" fmla="*/ 4270688 w 5086251"/>
                <a:gd name="connsiteY16" fmla="*/ 4145428 h 5796001"/>
                <a:gd name="connsiteX17" fmla="*/ 4418202 w 5086251"/>
                <a:gd name="connsiteY17" fmla="*/ 3838352 h 5796001"/>
                <a:gd name="connsiteX18" fmla="*/ 4426769 w 5086251"/>
                <a:gd name="connsiteY18" fmla="*/ 2771754 h 5796001"/>
                <a:gd name="connsiteX19" fmla="*/ 3911962 w 5086251"/>
                <a:gd name="connsiteY19" fmla="*/ 1761151 h 5796001"/>
                <a:gd name="connsiteX20" fmla="*/ 2878996 w 5086251"/>
                <a:gd name="connsiteY20" fmla="*/ 891074 h 5796001"/>
                <a:gd name="connsiteX21" fmla="*/ 1713788 w 5086251"/>
                <a:gd name="connsiteY21" fmla="*/ 569643 h 5796001"/>
                <a:gd name="connsiteX22" fmla="*/ 178318 w 5086251"/>
                <a:gd name="connsiteY22" fmla="*/ 1035168 h 5796001"/>
                <a:gd name="connsiteX23" fmla="*/ 0 w 5086251"/>
                <a:gd name="connsiteY23" fmla="*/ 1166764 h 5796001"/>
                <a:gd name="connsiteX24" fmla="*/ 0 w 5086251"/>
                <a:gd name="connsiteY24" fmla="*/ 470600 h 5796001"/>
                <a:gd name="connsiteX25" fmla="*/ 57412 w 5086251"/>
                <a:gd name="connsiteY25" fmla="*/ 434140 h 5796001"/>
                <a:gd name="connsiteX26" fmla="*/ 1713788 w 5086251"/>
                <a:gd name="connsiteY26" fmla="*/ 0 h 5796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086251" h="5796001">
                  <a:moveTo>
                    <a:pt x="0" y="5336479"/>
                  </a:moveTo>
                  <a:lnTo>
                    <a:pt x="21826" y="5354914"/>
                  </a:lnTo>
                  <a:cubicBezTo>
                    <a:pt x="190493" y="5486545"/>
                    <a:pt x="374629" y="5598829"/>
                    <a:pt x="568136" y="5687263"/>
                  </a:cubicBezTo>
                  <a:cubicBezTo>
                    <a:pt x="658050" y="5728362"/>
                    <a:pt x="749583" y="5764391"/>
                    <a:pt x="842562" y="5795316"/>
                  </a:cubicBezTo>
                  <a:lnTo>
                    <a:pt x="845065" y="5796001"/>
                  </a:lnTo>
                  <a:lnTo>
                    <a:pt x="0" y="5796001"/>
                  </a:lnTo>
                  <a:close/>
                  <a:moveTo>
                    <a:pt x="1713788" y="0"/>
                  </a:moveTo>
                  <a:cubicBezTo>
                    <a:pt x="3545413" y="0"/>
                    <a:pt x="5557891" y="2025871"/>
                    <a:pt x="4987768" y="3991800"/>
                  </a:cubicBezTo>
                  <a:cubicBezTo>
                    <a:pt x="4737256" y="4855774"/>
                    <a:pt x="4285030" y="4636101"/>
                    <a:pt x="3684917" y="5224588"/>
                  </a:cubicBezTo>
                  <a:cubicBezTo>
                    <a:pt x="3521758" y="5384631"/>
                    <a:pt x="3369286" y="5552220"/>
                    <a:pt x="3215359" y="5711437"/>
                  </a:cubicBezTo>
                  <a:lnTo>
                    <a:pt x="3131325" y="5796001"/>
                  </a:lnTo>
                  <a:lnTo>
                    <a:pt x="2222574" y="5796001"/>
                  </a:lnTo>
                  <a:lnTo>
                    <a:pt x="2310547" y="5743977"/>
                  </a:lnTo>
                  <a:cubicBezTo>
                    <a:pt x="2520268" y="5601656"/>
                    <a:pt x="2722540" y="5387726"/>
                    <a:pt x="2936733" y="5161414"/>
                  </a:cubicBezTo>
                  <a:cubicBezTo>
                    <a:pt x="3040664" y="5051578"/>
                    <a:pt x="3148133" y="4937972"/>
                    <a:pt x="3263051" y="4825264"/>
                  </a:cubicBezTo>
                  <a:cubicBezTo>
                    <a:pt x="3555098" y="4538829"/>
                    <a:pt x="3826658" y="4398841"/>
                    <a:pt x="4024832" y="4296541"/>
                  </a:cubicBezTo>
                  <a:cubicBezTo>
                    <a:pt x="4150553" y="4231753"/>
                    <a:pt x="4223938" y="4192627"/>
                    <a:pt x="4270688" y="4145428"/>
                  </a:cubicBezTo>
                  <a:cubicBezTo>
                    <a:pt x="4325632" y="4089790"/>
                    <a:pt x="4375177" y="3986594"/>
                    <a:pt x="4418202" y="3838352"/>
                  </a:cubicBezTo>
                  <a:cubicBezTo>
                    <a:pt x="4517661" y="3495740"/>
                    <a:pt x="4520455" y="3136797"/>
                    <a:pt x="4426769" y="2771754"/>
                  </a:cubicBezTo>
                  <a:cubicBezTo>
                    <a:pt x="4337740" y="2425376"/>
                    <a:pt x="4159867" y="2075944"/>
                    <a:pt x="3911962" y="1761151"/>
                  </a:cubicBezTo>
                  <a:cubicBezTo>
                    <a:pt x="3631649" y="1405261"/>
                    <a:pt x="3274600" y="1104467"/>
                    <a:pt x="2878996" y="891074"/>
                  </a:cubicBezTo>
                  <a:cubicBezTo>
                    <a:pt x="2489164" y="680734"/>
                    <a:pt x="2086109" y="569643"/>
                    <a:pt x="1713788" y="569643"/>
                  </a:cubicBezTo>
                  <a:cubicBezTo>
                    <a:pt x="1158071" y="569643"/>
                    <a:pt x="627356" y="732497"/>
                    <a:pt x="178318" y="1035168"/>
                  </a:cubicBezTo>
                  <a:lnTo>
                    <a:pt x="0" y="1166764"/>
                  </a:lnTo>
                  <a:lnTo>
                    <a:pt x="0" y="470600"/>
                  </a:lnTo>
                  <a:lnTo>
                    <a:pt x="57412" y="434140"/>
                  </a:lnTo>
                  <a:cubicBezTo>
                    <a:pt x="544779" y="158019"/>
                    <a:pt x="1110440" y="0"/>
                    <a:pt x="1713788" y="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9C5B76B-07C5-4AF3-B407-C1FC95B6C9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1062000"/>
              <a:ext cx="5086379" cy="5796001"/>
            </a:xfrm>
            <a:custGeom>
              <a:avLst/>
              <a:gdLst>
                <a:gd name="connsiteX0" fmla="*/ 0 w 5086379"/>
                <a:gd name="connsiteY0" fmla="*/ 5185390 h 5796001"/>
                <a:gd name="connsiteX1" fmla="*/ 96129 w 5086379"/>
                <a:gd name="connsiteY1" fmla="*/ 5266609 h 5796001"/>
                <a:gd name="connsiteX2" fmla="*/ 618798 w 5086379"/>
                <a:gd name="connsiteY2" fmla="*/ 5584607 h 5796001"/>
                <a:gd name="connsiteX3" fmla="*/ 1151695 w 5086379"/>
                <a:gd name="connsiteY3" fmla="*/ 5761857 h 5796001"/>
                <a:gd name="connsiteX4" fmla="*/ 1364580 w 5086379"/>
                <a:gd name="connsiteY4" fmla="*/ 5796001 h 5796001"/>
                <a:gd name="connsiteX5" fmla="*/ 0 w 5086379"/>
                <a:gd name="connsiteY5" fmla="*/ 5796001 h 5796001"/>
                <a:gd name="connsiteX6" fmla="*/ 1713788 w 5086379"/>
                <a:gd name="connsiteY6" fmla="*/ 0 h 5796001"/>
                <a:gd name="connsiteX7" fmla="*/ 4987953 w 5086379"/>
                <a:gd name="connsiteY7" fmla="*/ 3992158 h 5796001"/>
                <a:gd name="connsiteX8" fmla="*/ 3685105 w 5086379"/>
                <a:gd name="connsiteY8" fmla="*/ 5224946 h 5796001"/>
                <a:gd name="connsiteX9" fmla="*/ 3215548 w 5086379"/>
                <a:gd name="connsiteY9" fmla="*/ 5711797 h 5796001"/>
                <a:gd name="connsiteX10" fmla="*/ 3131871 w 5086379"/>
                <a:gd name="connsiteY10" fmla="*/ 5796001 h 5796001"/>
                <a:gd name="connsiteX11" fmla="*/ 1917858 w 5086379"/>
                <a:gd name="connsiteY11" fmla="*/ 5796001 h 5796001"/>
                <a:gd name="connsiteX12" fmla="*/ 2003797 w 5086379"/>
                <a:gd name="connsiteY12" fmla="*/ 5774314 h 5796001"/>
                <a:gd name="connsiteX13" fmla="*/ 2849381 w 5086379"/>
                <a:gd name="connsiteY13" fmla="*/ 5084958 h 5796001"/>
                <a:gd name="connsiteX14" fmla="*/ 3178679 w 5086379"/>
                <a:gd name="connsiteY14" fmla="*/ 4745758 h 5796001"/>
                <a:gd name="connsiteX15" fmla="*/ 3969142 w 5086379"/>
                <a:gd name="connsiteY15" fmla="*/ 4196398 h 5796001"/>
                <a:gd name="connsiteX16" fmla="*/ 4185198 w 5086379"/>
                <a:gd name="connsiteY16" fmla="*/ 4067178 h 5796001"/>
                <a:gd name="connsiteX17" fmla="*/ 4304401 w 5086379"/>
                <a:gd name="connsiteY17" fmla="*/ 3808022 h 5796001"/>
                <a:gd name="connsiteX18" fmla="*/ 4312036 w 5086379"/>
                <a:gd name="connsiteY18" fmla="*/ 2799394 h 5796001"/>
                <a:gd name="connsiteX19" fmla="*/ 3817903 w 5086379"/>
                <a:gd name="connsiteY19" fmla="*/ 1830249 h 5796001"/>
                <a:gd name="connsiteX20" fmla="*/ 2821256 w 5086379"/>
                <a:gd name="connsiteY20" fmla="*/ 990682 h 5796001"/>
                <a:gd name="connsiteX21" fmla="*/ 1713788 w 5086379"/>
                <a:gd name="connsiteY21" fmla="*/ 683787 h 5796001"/>
                <a:gd name="connsiteX22" fmla="*/ 66552 w 5086379"/>
                <a:gd name="connsiteY22" fmla="*/ 1261053 h 5796001"/>
                <a:gd name="connsiteX23" fmla="*/ 0 w 5086379"/>
                <a:gd name="connsiteY23" fmla="*/ 1320232 h 5796001"/>
                <a:gd name="connsiteX24" fmla="*/ 0 w 5086379"/>
                <a:gd name="connsiteY24" fmla="*/ 470600 h 5796001"/>
                <a:gd name="connsiteX25" fmla="*/ 57413 w 5086379"/>
                <a:gd name="connsiteY25" fmla="*/ 434140 h 5796001"/>
                <a:gd name="connsiteX26" fmla="*/ 1713788 w 5086379"/>
                <a:gd name="connsiteY26" fmla="*/ 0 h 5796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086379" h="5796001">
                  <a:moveTo>
                    <a:pt x="0" y="5185390"/>
                  </a:moveTo>
                  <a:lnTo>
                    <a:pt x="96129" y="5266609"/>
                  </a:lnTo>
                  <a:cubicBezTo>
                    <a:pt x="257505" y="5392583"/>
                    <a:pt x="433673" y="5500009"/>
                    <a:pt x="618798" y="5584607"/>
                  </a:cubicBezTo>
                  <a:cubicBezTo>
                    <a:pt x="790710" y="5663125"/>
                    <a:pt x="968770" y="5722306"/>
                    <a:pt x="1151695" y="5761857"/>
                  </a:cubicBezTo>
                  <a:lnTo>
                    <a:pt x="1364580" y="5796001"/>
                  </a:lnTo>
                  <a:lnTo>
                    <a:pt x="0" y="5796001"/>
                  </a:lnTo>
                  <a:close/>
                  <a:moveTo>
                    <a:pt x="1713788" y="0"/>
                  </a:moveTo>
                  <a:cubicBezTo>
                    <a:pt x="3545413" y="0"/>
                    <a:pt x="5557892" y="2025871"/>
                    <a:pt x="4987953" y="3992158"/>
                  </a:cubicBezTo>
                  <a:cubicBezTo>
                    <a:pt x="4737442" y="4856134"/>
                    <a:pt x="4285216" y="4636462"/>
                    <a:pt x="3685105" y="5224946"/>
                  </a:cubicBezTo>
                  <a:cubicBezTo>
                    <a:pt x="3521946" y="5384990"/>
                    <a:pt x="3369474" y="5552580"/>
                    <a:pt x="3215548" y="5711797"/>
                  </a:cubicBezTo>
                  <a:lnTo>
                    <a:pt x="3131871" y="5796001"/>
                  </a:lnTo>
                  <a:lnTo>
                    <a:pt x="1917858" y="5796001"/>
                  </a:lnTo>
                  <a:lnTo>
                    <a:pt x="2003797" y="5774314"/>
                  </a:lnTo>
                  <a:cubicBezTo>
                    <a:pt x="2274866" y="5680612"/>
                    <a:pt x="2506021" y="5447849"/>
                    <a:pt x="2849381" y="5084958"/>
                  </a:cubicBezTo>
                  <a:cubicBezTo>
                    <a:pt x="2954055" y="4974404"/>
                    <a:pt x="3062270" y="4860082"/>
                    <a:pt x="3178679" y="4745758"/>
                  </a:cubicBezTo>
                  <a:cubicBezTo>
                    <a:pt x="3483577" y="4446761"/>
                    <a:pt x="3764263" y="4302105"/>
                    <a:pt x="3969142" y="4196398"/>
                  </a:cubicBezTo>
                  <a:cubicBezTo>
                    <a:pt x="4069906" y="4144529"/>
                    <a:pt x="4149251" y="4103431"/>
                    <a:pt x="4185198" y="4067178"/>
                  </a:cubicBezTo>
                  <a:cubicBezTo>
                    <a:pt x="4225429" y="4026438"/>
                    <a:pt x="4267708" y="3934369"/>
                    <a:pt x="4304401" y="3808022"/>
                  </a:cubicBezTo>
                  <a:cubicBezTo>
                    <a:pt x="4398272" y="3484435"/>
                    <a:pt x="4400693" y="3145054"/>
                    <a:pt x="4312036" y="2799394"/>
                  </a:cubicBezTo>
                  <a:cubicBezTo>
                    <a:pt x="4226918" y="2467731"/>
                    <a:pt x="4056124" y="2132658"/>
                    <a:pt x="3817903" y="1830249"/>
                  </a:cubicBezTo>
                  <a:cubicBezTo>
                    <a:pt x="3547276" y="1486741"/>
                    <a:pt x="3202705" y="1196357"/>
                    <a:pt x="2821256" y="990682"/>
                  </a:cubicBezTo>
                  <a:cubicBezTo>
                    <a:pt x="2448933" y="789853"/>
                    <a:pt x="2065994" y="683787"/>
                    <a:pt x="1713788" y="683787"/>
                  </a:cubicBezTo>
                  <a:cubicBezTo>
                    <a:pt x="1106552" y="683787"/>
                    <a:pt x="530689" y="887150"/>
                    <a:pt x="66552" y="1261053"/>
                  </a:cubicBezTo>
                  <a:lnTo>
                    <a:pt x="0" y="1320232"/>
                  </a:lnTo>
                  <a:lnTo>
                    <a:pt x="0" y="470600"/>
                  </a:lnTo>
                  <a:lnTo>
                    <a:pt x="57413" y="434140"/>
                  </a:lnTo>
                  <a:cubicBezTo>
                    <a:pt x="544780" y="158019"/>
                    <a:pt x="1110440" y="0"/>
                    <a:pt x="1713788" y="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2C44622-9766-4F88-A9B0-A71B34E4F1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1111816"/>
              <a:ext cx="5064554" cy="5746185"/>
            </a:xfrm>
            <a:custGeom>
              <a:avLst/>
              <a:gdLst>
                <a:gd name="connsiteX0" fmla="*/ 0 w 5064554"/>
                <a:gd name="connsiteY0" fmla="*/ 5562249 h 5746185"/>
                <a:gd name="connsiteX1" fmla="*/ 46809 w 5064554"/>
                <a:gd name="connsiteY1" fmla="*/ 5601914 h 5746185"/>
                <a:gd name="connsiteX2" fmla="*/ 103803 w 5064554"/>
                <a:gd name="connsiteY2" fmla="*/ 5645347 h 5746185"/>
                <a:gd name="connsiteX3" fmla="*/ 161915 w 5064554"/>
                <a:gd name="connsiteY3" fmla="*/ 5687702 h 5746185"/>
                <a:gd name="connsiteX4" fmla="*/ 220771 w 5064554"/>
                <a:gd name="connsiteY4" fmla="*/ 5729158 h 5746185"/>
                <a:gd name="connsiteX5" fmla="*/ 246285 w 5064554"/>
                <a:gd name="connsiteY5" fmla="*/ 5746185 h 5746185"/>
                <a:gd name="connsiteX6" fmla="*/ 0 w 5064554"/>
                <a:gd name="connsiteY6" fmla="*/ 5746185 h 5746185"/>
                <a:gd name="connsiteX7" fmla="*/ 1720118 w 5064554"/>
                <a:gd name="connsiteY7" fmla="*/ 79 h 5746185"/>
                <a:gd name="connsiteX8" fmla="*/ 2041220 w 5064554"/>
                <a:gd name="connsiteY8" fmla="*/ 19280 h 5746185"/>
                <a:gd name="connsiteX9" fmla="*/ 2356178 w 5064554"/>
                <a:gd name="connsiteY9" fmla="*/ 76533 h 5746185"/>
                <a:gd name="connsiteX10" fmla="*/ 2956476 w 5064554"/>
                <a:gd name="connsiteY10" fmla="*/ 284898 h 5746185"/>
                <a:gd name="connsiteX11" fmla="*/ 3238838 w 5064554"/>
                <a:gd name="connsiteY11" fmla="*/ 428117 h 5746185"/>
                <a:gd name="connsiteX12" fmla="*/ 3508346 w 5064554"/>
                <a:gd name="connsiteY12" fmla="*/ 593052 h 5746185"/>
                <a:gd name="connsiteX13" fmla="*/ 4003038 w 5064554"/>
                <a:gd name="connsiteY13" fmla="*/ 983938 h 5746185"/>
                <a:gd name="connsiteX14" fmla="*/ 4429376 w 5064554"/>
                <a:gd name="connsiteY14" fmla="*/ 1448410 h 5746185"/>
                <a:gd name="connsiteX15" fmla="*/ 4770594 w 5064554"/>
                <a:gd name="connsiteY15" fmla="*/ 1980902 h 5746185"/>
                <a:gd name="connsiteX16" fmla="*/ 4902648 w 5064554"/>
                <a:gd name="connsiteY16" fmla="*/ 2270210 h 5746185"/>
                <a:gd name="connsiteX17" fmla="*/ 4931144 w 5064554"/>
                <a:gd name="connsiteY17" fmla="*/ 2344691 h 5746185"/>
                <a:gd name="connsiteX18" fmla="*/ 4957220 w 5064554"/>
                <a:gd name="connsiteY18" fmla="*/ 2420068 h 5746185"/>
                <a:gd name="connsiteX19" fmla="*/ 4980316 w 5064554"/>
                <a:gd name="connsiteY19" fmla="*/ 2496522 h 5746185"/>
                <a:gd name="connsiteX20" fmla="*/ 5000617 w 5064554"/>
                <a:gd name="connsiteY20" fmla="*/ 2574414 h 5746185"/>
                <a:gd name="connsiteX21" fmla="*/ 5063572 w 5064554"/>
                <a:gd name="connsiteY21" fmla="*/ 3209382 h 5746185"/>
                <a:gd name="connsiteX22" fmla="*/ 5028556 w 5064554"/>
                <a:gd name="connsiteY22" fmla="*/ 3526687 h 5746185"/>
                <a:gd name="connsiteX23" fmla="*/ 4946789 w 5064554"/>
                <a:gd name="connsiteY23" fmla="*/ 3833942 h 5746185"/>
                <a:gd name="connsiteX24" fmla="*/ 4837646 w 5064554"/>
                <a:gd name="connsiteY24" fmla="*/ 4130967 h 5746185"/>
                <a:gd name="connsiteX25" fmla="*/ 4769104 w 5064554"/>
                <a:gd name="connsiteY25" fmla="*/ 4278673 h 5746185"/>
                <a:gd name="connsiteX26" fmla="*/ 4680818 w 5064554"/>
                <a:gd name="connsiteY26" fmla="*/ 4422429 h 5746185"/>
                <a:gd name="connsiteX27" fmla="*/ 4567762 w 5064554"/>
                <a:gd name="connsiteY27" fmla="*/ 4555058 h 5746185"/>
                <a:gd name="connsiteX28" fmla="*/ 4502759 w 5064554"/>
                <a:gd name="connsiteY28" fmla="*/ 4613925 h 5746185"/>
                <a:gd name="connsiteX29" fmla="*/ 4434218 w 5064554"/>
                <a:gd name="connsiteY29" fmla="*/ 4666689 h 5746185"/>
                <a:gd name="connsiteX30" fmla="*/ 4160610 w 5064554"/>
                <a:gd name="connsiteY30" fmla="*/ 4832881 h 5746185"/>
                <a:gd name="connsiteX31" fmla="*/ 3920156 w 5064554"/>
                <a:gd name="connsiteY31" fmla="*/ 4984175 h 5746185"/>
                <a:gd name="connsiteX32" fmla="*/ 3812501 w 5064554"/>
                <a:gd name="connsiteY32" fmla="*/ 5068168 h 5746185"/>
                <a:gd name="connsiteX33" fmla="*/ 3711179 w 5064554"/>
                <a:gd name="connsiteY33" fmla="*/ 5159158 h 5746185"/>
                <a:gd name="connsiteX34" fmla="*/ 3662380 w 5064554"/>
                <a:gd name="connsiteY34" fmla="*/ 5207795 h 5746185"/>
                <a:gd name="connsiteX35" fmla="*/ 3612091 w 5064554"/>
                <a:gd name="connsiteY35" fmla="*/ 5259662 h 5746185"/>
                <a:gd name="connsiteX36" fmla="*/ 3511327 w 5064554"/>
                <a:gd name="connsiteY36" fmla="*/ 5365012 h 5746185"/>
                <a:gd name="connsiteX37" fmla="*/ 3302909 w 5064554"/>
                <a:gd name="connsiteY37" fmla="*/ 5577146 h 5746185"/>
                <a:gd name="connsiteX38" fmla="*/ 3195253 w 5064554"/>
                <a:gd name="connsiteY38" fmla="*/ 5683753 h 5746185"/>
                <a:gd name="connsiteX39" fmla="*/ 3129248 w 5064554"/>
                <a:gd name="connsiteY39" fmla="*/ 5746185 h 5746185"/>
                <a:gd name="connsiteX40" fmla="*/ 2696114 w 5064554"/>
                <a:gd name="connsiteY40" fmla="*/ 5746185 h 5746185"/>
                <a:gd name="connsiteX41" fmla="*/ 2854035 w 5064554"/>
                <a:gd name="connsiteY41" fmla="*/ 5578941 h 5746185"/>
                <a:gd name="connsiteX42" fmla="*/ 2949771 w 5064554"/>
                <a:gd name="connsiteY42" fmla="*/ 5468566 h 5746185"/>
                <a:gd name="connsiteX43" fmla="*/ 3045690 w 5064554"/>
                <a:gd name="connsiteY43" fmla="*/ 5356219 h 5746185"/>
                <a:gd name="connsiteX44" fmla="*/ 3243679 w 5064554"/>
                <a:gd name="connsiteY44" fmla="*/ 5129905 h 5746185"/>
                <a:gd name="connsiteX45" fmla="*/ 3350402 w 5064554"/>
                <a:gd name="connsiteY45" fmla="*/ 5019889 h 5746185"/>
                <a:gd name="connsiteX46" fmla="*/ 3405908 w 5064554"/>
                <a:gd name="connsiteY46" fmla="*/ 4965868 h 5746185"/>
                <a:gd name="connsiteX47" fmla="*/ 3465323 w 5064554"/>
                <a:gd name="connsiteY47" fmla="*/ 4911130 h 5746185"/>
                <a:gd name="connsiteX48" fmla="*/ 3728872 w 5064554"/>
                <a:gd name="connsiteY48" fmla="*/ 4715505 h 5746185"/>
                <a:gd name="connsiteX49" fmla="*/ 4012537 w 5064554"/>
                <a:gd name="connsiteY49" fmla="*/ 4566545 h 5746185"/>
                <a:gd name="connsiteX50" fmla="*/ 4146455 w 5064554"/>
                <a:gd name="connsiteY50" fmla="*/ 4502832 h 5746185"/>
                <a:gd name="connsiteX51" fmla="*/ 4265658 w 5064554"/>
                <a:gd name="connsiteY51" fmla="*/ 4436787 h 5746185"/>
                <a:gd name="connsiteX52" fmla="*/ 4447068 w 5064554"/>
                <a:gd name="connsiteY52" fmla="*/ 4266826 h 5746185"/>
                <a:gd name="connsiteX53" fmla="*/ 4561802 w 5064554"/>
                <a:gd name="connsiteY53" fmla="*/ 4033693 h 5746185"/>
                <a:gd name="connsiteX54" fmla="*/ 4618237 w 5064554"/>
                <a:gd name="connsiteY54" fmla="*/ 3765564 h 5746185"/>
                <a:gd name="connsiteX55" fmla="*/ 4628108 w 5064554"/>
                <a:gd name="connsiteY55" fmla="*/ 3492050 h 5746185"/>
                <a:gd name="connsiteX56" fmla="*/ 4609670 w 5064554"/>
                <a:gd name="connsiteY56" fmla="*/ 3222125 h 5746185"/>
                <a:gd name="connsiteX57" fmla="*/ 4567390 w 5064554"/>
                <a:gd name="connsiteY57" fmla="*/ 2956508 h 5746185"/>
                <a:gd name="connsiteX58" fmla="*/ 4501083 w 5064554"/>
                <a:gd name="connsiteY58" fmla="*/ 2695555 h 5746185"/>
                <a:gd name="connsiteX59" fmla="*/ 4320789 w 5064554"/>
                <a:gd name="connsiteY59" fmla="*/ 2183167 h 5746185"/>
                <a:gd name="connsiteX60" fmla="*/ 4055189 w 5064554"/>
                <a:gd name="connsiteY60" fmla="*/ 1697159 h 5746185"/>
                <a:gd name="connsiteX61" fmla="*/ 3893334 w 5064554"/>
                <a:gd name="connsiteY61" fmla="*/ 1467972 h 5746185"/>
                <a:gd name="connsiteX62" fmla="*/ 3712854 w 5064554"/>
                <a:gd name="connsiteY62" fmla="*/ 1250454 h 5746185"/>
                <a:gd name="connsiteX63" fmla="*/ 3300486 w 5064554"/>
                <a:gd name="connsiteY63" fmla="*/ 856873 h 5746185"/>
                <a:gd name="connsiteX64" fmla="*/ 2823118 w 5064554"/>
                <a:gd name="connsiteY64" fmla="*/ 536158 h 5746185"/>
                <a:gd name="connsiteX65" fmla="*/ 2759232 w 5064554"/>
                <a:gd name="connsiteY65" fmla="*/ 502417 h 5746185"/>
                <a:gd name="connsiteX66" fmla="*/ 2694601 w 5064554"/>
                <a:gd name="connsiteY66" fmla="*/ 470293 h 5746185"/>
                <a:gd name="connsiteX67" fmla="*/ 2628854 w 5064554"/>
                <a:gd name="connsiteY67" fmla="*/ 440142 h 5746185"/>
                <a:gd name="connsiteX68" fmla="*/ 2562361 w 5064554"/>
                <a:gd name="connsiteY68" fmla="*/ 411605 h 5746185"/>
                <a:gd name="connsiteX69" fmla="*/ 2289497 w 5064554"/>
                <a:gd name="connsiteY69" fmla="*/ 316484 h 5746185"/>
                <a:gd name="connsiteX70" fmla="*/ 2007510 w 5064554"/>
                <a:gd name="connsiteY70" fmla="*/ 254927 h 5746185"/>
                <a:gd name="connsiteX71" fmla="*/ 1720677 w 5064554"/>
                <a:gd name="connsiteY71" fmla="*/ 231775 h 5746185"/>
                <a:gd name="connsiteX72" fmla="*/ 1144034 w 5064554"/>
                <a:gd name="connsiteY72" fmla="*/ 303923 h 5746185"/>
                <a:gd name="connsiteX73" fmla="*/ 609856 w 5064554"/>
                <a:gd name="connsiteY73" fmla="*/ 517135 h 5746185"/>
                <a:gd name="connsiteX74" fmla="*/ 137330 w 5064554"/>
                <a:gd name="connsiteY74" fmla="*/ 828337 h 5746185"/>
                <a:gd name="connsiteX75" fmla="*/ 0 w 5064554"/>
                <a:gd name="connsiteY75" fmla="*/ 943022 h 5746185"/>
                <a:gd name="connsiteX76" fmla="*/ 0 w 5064554"/>
                <a:gd name="connsiteY76" fmla="*/ 441968 h 5746185"/>
                <a:gd name="connsiteX77" fmla="*/ 170854 w 5064554"/>
                <a:gd name="connsiteY77" fmla="*/ 345537 h 5746185"/>
                <a:gd name="connsiteX78" fmla="*/ 466998 w 5064554"/>
                <a:gd name="connsiteY78" fmla="*/ 218852 h 5746185"/>
                <a:gd name="connsiteX79" fmla="*/ 1086479 w 5064554"/>
                <a:gd name="connsiteY79" fmla="*/ 56253 h 5746185"/>
                <a:gd name="connsiteX80" fmla="*/ 1720118 w 5064554"/>
                <a:gd name="connsiteY80" fmla="*/ 79 h 5746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5064554" h="5746185">
                  <a:moveTo>
                    <a:pt x="0" y="5562249"/>
                  </a:moveTo>
                  <a:lnTo>
                    <a:pt x="46809" y="5601914"/>
                  </a:lnTo>
                  <a:cubicBezTo>
                    <a:pt x="65807" y="5616093"/>
                    <a:pt x="84433" y="5631168"/>
                    <a:pt x="103803" y="5645347"/>
                  </a:cubicBezTo>
                  <a:lnTo>
                    <a:pt x="161915" y="5687702"/>
                  </a:lnTo>
                  <a:lnTo>
                    <a:pt x="220771" y="5729158"/>
                  </a:lnTo>
                  <a:lnTo>
                    <a:pt x="246285" y="5746185"/>
                  </a:lnTo>
                  <a:lnTo>
                    <a:pt x="0" y="5746185"/>
                  </a:lnTo>
                  <a:close/>
                  <a:moveTo>
                    <a:pt x="1720118" y="79"/>
                  </a:moveTo>
                  <a:cubicBezTo>
                    <a:pt x="1827587" y="-820"/>
                    <a:pt x="1935057" y="6001"/>
                    <a:pt x="2041220" y="19280"/>
                  </a:cubicBezTo>
                  <a:cubicBezTo>
                    <a:pt x="2147573" y="31844"/>
                    <a:pt x="2252621" y="51766"/>
                    <a:pt x="2356178" y="76533"/>
                  </a:cubicBezTo>
                  <a:cubicBezTo>
                    <a:pt x="2563478" y="126245"/>
                    <a:pt x="2764261" y="197316"/>
                    <a:pt x="2956476" y="284898"/>
                  </a:cubicBezTo>
                  <a:cubicBezTo>
                    <a:pt x="3052583" y="329049"/>
                    <a:pt x="3147013" y="376429"/>
                    <a:pt x="3238838" y="428117"/>
                  </a:cubicBezTo>
                  <a:cubicBezTo>
                    <a:pt x="3331032" y="479266"/>
                    <a:pt x="3421180" y="534185"/>
                    <a:pt x="3508346" y="593052"/>
                  </a:cubicBezTo>
                  <a:cubicBezTo>
                    <a:pt x="3682868" y="710785"/>
                    <a:pt x="3849007" y="840722"/>
                    <a:pt x="4003038" y="983938"/>
                  </a:cubicBezTo>
                  <a:cubicBezTo>
                    <a:pt x="4157071" y="1127158"/>
                    <a:pt x="4300488" y="1282041"/>
                    <a:pt x="4429376" y="1448410"/>
                  </a:cubicBezTo>
                  <a:cubicBezTo>
                    <a:pt x="4558636" y="1614781"/>
                    <a:pt x="4672623" y="1793174"/>
                    <a:pt x="4770594" y="1980902"/>
                  </a:cubicBezTo>
                  <a:cubicBezTo>
                    <a:pt x="4819206" y="2074945"/>
                    <a:pt x="4862977" y="2171681"/>
                    <a:pt x="4902648" y="2270210"/>
                  </a:cubicBezTo>
                  <a:cubicBezTo>
                    <a:pt x="4912334" y="2294978"/>
                    <a:pt x="4922390" y="2319565"/>
                    <a:pt x="4931144" y="2344691"/>
                  </a:cubicBezTo>
                  <a:lnTo>
                    <a:pt x="4957220" y="2420068"/>
                  </a:lnTo>
                  <a:lnTo>
                    <a:pt x="4980316" y="2496522"/>
                  </a:lnTo>
                  <a:cubicBezTo>
                    <a:pt x="4987766" y="2522187"/>
                    <a:pt x="4993911" y="2548031"/>
                    <a:pt x="5000617" y="2574414"/>
                  </a:cubicBezTo>
                  <a:cubicBezTo>
                    <a:pt x="5051278" y="2781523"/>
                    <a:pt x="5069160" y="2996351"/>
                    <a:pt x="5063572" y="3209382"/>
                  </a:cubicBezTo>
                  <a:cubicBezTo>
                    <a:pt x="5060778" y="3315809"/>
                    <a:pt x="5049043" y="3422236"/>
                    <a:pt x="5028556" y="3526687"/>
                  </a:cubicBezTo>
                  <a:cubicBezTo>
                    <a:pt x="5008069" y="3631141"/>
                    <a:pt x="4979571" y="3733619"/>
                    <a:pt x="4946789" y="3833942"/>
                  </a:cubicBezTo>
                  <a:cubicBezTo>
                    <a:pt x="4914009" y="3934267"/>
                    <a:pt x="4879179" y="4032079"/>
                    <a:pt x="4837646" y="4130967"/>
                  </a:cubicBezTo>
                  <a:cubicBezTo>
                    <a:pt x="4816971" y="4180322"/>
                    <a:pt x="4794620" y="4229678"/>
                    <a:pt x="4769104" y="4278673"/>
                  </a:cubicBezTo>
                  <a:cubicBezTo>
                    <a:pt x="4743029" y="4327308"/>
                    <a:pt x="4714530" y="4375946"/>
                    <a:pt x="4680818" y="4422429"/>
                  </a:cubicBezTo>
                  <a:cubicBezTo>
                    <a:pt x="4647478" y="4469092"/>
                    <a:pt x="4609482" y="4513961"/>
                    <a:pt x="4567762" y="4555058"/>
                  </a:cubicBezTo>
                  <a:cubicBezTo>
                    <a:pt x="4546715" y="4575518"/>
                    <a:pt x="4525110" y="4595260"/>
                    <a:pt x="4502759" y="4613925"/>
                  </a:cubicBezTo>
                  <a:cubicBezTo>
                    <a:pt x="4480408" y="4632591"/>
                    <a:pt x="4457313" y="4649999"/>
                    <a:pt x="4434218" y="4666689"/>
                  </a:cubicBezTo>
                  <a:cubicBezTo>
                    <a:pt x="4341090" y="4733452"/>
                    <a:pt x="4246659" y="4783347"/>
                    <a:pt x="4160610" y="4832881"/>
                  </a:cubicBezTo>
                  <a:cubicBezTo>
                    <a:pt x="4074002" y="4881876"/>
                    <a:pt x="3994471" y="4930513"/>
                    <a:pt x="3920156" y="4984175"/>
                  </a:cubicBezTo>
                  <a:cubicBezTo>
                    <a:pt x="3882905" y="5010734"/>
                    <a:pt x="3847144" y="5038913"/>
                    <a:pt x="3812501" y="5068168"/>
                  </a:cubicBezTo>
                  <a:cubicBezTo>
                    <a:pt x="3777485" y="5097062"/>
                    <a:pt x="3743960" y="5127752"/>
                    <a:pt x="3711179" y="5159158"/>
                  </a:cubicBezTo>
                  <a:cubicBezTo>
                    <a:pt x="3694601" y="5175132"/>
                    <a:pt x="3679143" y="5190745"/>
                    <a:pt x="3662380" y="5207795"/>
                  </a:cubicBezTo>
                  <a:lnTo>
                    <a:pt x="3612091" y="5259662"/>
                  </a:lnTo>
                  <a:lnTo>
                    <a:pt x="3511327" y="5365012"/>
                  </a:lnTo>
                  <a:cubicBezTo>
                    <a:pt x="3443530" y="5435544"/>
                    <a:pt x="3373686" y="5505897"/>
                    <a:pt x="3302909" y="5577146"/>
                  </a:cubicBezTo>
                  <a:cubicBezTo>
                    <a:pt x="3267520" y="5612861"/>
                    <a:pt x="3231573" y="5648219"/>
                    <a:pt x="3195253" y="5683753"/>
                  </a:cubicBezTo>
                  <a:lnTo>
                    <a:pt x="3129248" y="5746185"/>
                  </a:lnTo>
                  <a:lnTo>
                    <a:pt x="2696114" y="5746185"/>
                  </a:lnTo>
                  <a:lnTo>
                    <a:pt x="2854035" y="5578941"/>
                  </a:lnTo>
                  <a:cubicBezTo>
                    <a:pt x="2886257" y="5542689"/>
                    <a:pt x="2917921" y="5505718"/>
                    <a:pt x="2949771" y="5468566"/>
                  </a:cubicBezTo>
                  <a:lnTo>
                    <a:pt x="3045690" y="5356219"/>
                  </a:lnTo>
                  <a:cubicBezTo>
                    <a:pt x="3110136" y="5281019"/>
                    <a:pt x="3174578" y="5204384"/>
                    <a:pt x="3243679" y="5129905"/>
                  </a:cubicBezTo>
                  <a:cubicBezTo>
                    <a:pt x="3278324" y="5092934"/>
                    <a:pt x="3313897" y="5056143"/>
                    <a:pt x="3350402" y="5019889"/>
                  </a:cubicBezTo>
                  <a:lnTo>
                    <a:pt x="3405908" y="4965868"/>
                  </a:lnTo>
                  <a:cubicBezTo>
                    <a:pt x="3424533" y="4947921"/>
                    <a:pt x="3445208" y="4929077"/>
                    <a:pt x="3465323" y="4911130"/>
                  </a:cubicBezTo>
                  <a:cubicBezTo>
                    <a:pt x="3546342" y="4838623"/>
                    <a:pt x="3635745" y="4772936"/>
                    <a:pt x="3728872" y="4715505"/>
                  </a:cubicBezTo>
                  <a:cubicBezTo>
                    <a:pt x="3821999" y="4657895"/>
                    <a:pt x="3919784" y="4609976"/>
                    <a:pt x="4012537" y="4566545"/>
                  </a:cubicBezTo>
                  <a:cubicBezTo>
                    <a:pt x="4058915" y="4544830"/>
                    <a:pt x="4103989" y="4524011"/>
                    <a:pt x="4146455" y="4502832"/>
                  </a:cubicBezTo>
                  <a:cubicBezTo>
                    <a:pt x="4189107" y="4481656"/>
                    <a:pt x="4229152" y="4460298"/>
                    <a:pt x="4265658" y="4436787"/>
                  </a:cubicBezTo>
                  <a:cubicBezTo>
                    <a:pt x="4339041" y="4390303"/>
                    <a:pt x="4398456" y="4335026"/>
                    <a:pt x="4447068" y="4266826"/>
                  </a:cubicBezTo>
                  <a:cubicBezTo>
                    <a:pt x="4495309" y="4198628"/>
                    <a:pt x="4533305" y="4118942"/>
                    <a:pt x="4561802" y="4033693"/>
                  </a:cubicBezTo>
                  <a:cubicBezTo>
                    <a:pt x="4590112" y="3948445"/>
                    <a:pt x="4608180" y="3856557"/>
                    <a:pt x="4618237" y="3765564"/>
                  </a:cubicBezTo>
                  <a:cubicBezTo>
                    <a:pt x="4627922" y="3674214"/>
                    <a:pt x="4630157" y="3582682"/>
                    <a:pt x="4628108" y="3492050"/>
                  </a:cubicBezTo>
                  <a:cubicBezTo>
                    <a:pt x="4625128" y="3401236"/>
                    <a:pt x="4618611" y="3311322"/>
                    <a:pt x="4609670" y="3222125"/>
                  </a:cubicBezTo>
                  <a:cubicBezTo>
                    <a:pt x="4600543" y="3132928"/>
                    <a:pt x="4586760" y="3044269"/>
                    <a:pt x="4567390" y="2956508"/>
                  </a:cubicBezTo>
                  <a:cubicBezTo>
                    <a:pt x="4548205" y="2868747"/>
                    <a:pt x="4525296" y="2782062"/>
                    <a:pt x="4501083" y="2695555"/>
                  </a:cubicBezTo>
                  <a:cubicBezTo>
                    <a:pt x="4452658" y="2522726"/>
                    <a:pt x="4395662" y="2350434"/>
                    <a:pt x="4320789" y="2183167"/>
                  </a:cubicBezTo>
                  <a:cubicBezTo>
                    <a:pt x="4245914" y="2015899"/>
                    <a:pt x="4157071" y="1853298"/>
                    <a:pt x="4055189" y="1697159"/>
                  </a:cubicBezTo>
                  <a:cubicBezTo>
                    <a:pt x="4004157" y="1619267"/>
                    <a:pt x="3950142" y="1542813"/>
                    <a:pt x="3893334" y="1467972"/>
                  </a:cubicBezTo>
                  <a:cubicBezTo>
                    <a:pt x="3836528" y="1393134"/>
                    <a:pt x="3775995" y="1320986"/>
                    <a:pt x="3712854" y="1250454"/>
                  </a:cubicBezTo>
                  <a:cubicBezTo>
                    <a:pt x="3587133" y="1109210"/>
                    <a:pt x="3449118" y="977120"/>
                    <a:pt x="3300486" y="856873"/>
                  </a:cubicBezTo>
                  <a:cubicBezTo>
                    <a:pt x="3152043" y="736089"/>
                    <a:pt x="2992237" y="628047"/>
                    <a:pt x="2823118" y="536158"/>
                  </a:cubicBezTo>
                  <a:cubicBezTo>
                    <a:pt x="2801884" y="524852"/>
                    <a:pt x="2780652" y="513367"/>
                    <a:pt x="2759232" y="502417"/>
                  </a:cubicBezTo>
                  <a:lnTo>
                    <a:pt x="2694601" y="470293"/>
                  </a:lnTo>
                  <a:lnTo>
                    <a:pt x="2628854" y="440142"/>
                  </a:lnTo>
                  <a:cubicBezTo>
                    <a:pt x="2606875" y="430092"/>
                    <a:pt x="2584525" y="421117"/>
                    <a:pt x="2562361" y="411605"/>
                  </a:cubicBezTo>
                  <a:cubicBezTo>
                    <a:pt x="2473517" y="374455"/>
                    <a:pt x="2382068" y="343227"/>
                    <a:pt x="2289497" y="316484"/>
                  </a:cubicBezTo>
                  <a:cubicBezTo>
                    <a:pt x="2196929" y="289923"/>
                    <a:pt x="2102498" y="269643"/>
                    <a:pt x="2007510" y="254927"/>
                  </a:cubicBezTo>
                  <a:cubicBezTo>
                    <a:pt x="1912333" y="240748"/>
                    <a:pt x="1816411" y="232852"/>
                    <a:pt x="1720677" y="231775"/>
                  </a:cubicBezTo>
                  <a:cubicBezTo>
                    <a:pt x="1526042" y="230339"/>
                    <a:pt x="1331219" y="254747"/>
                    <a:pt x="1144034" y="303923"/>
                  </a:cubicBezTo>
                  <a:cubicBezTo>
                    <a:pt x="956475" y="352739"/>
                    <a:pt x="777671" y="427399"/>
                    <a:pt x="609856" y="517135"/>
                  </a:cubicBezTo>
                  <a:cubicBezTo>
                    <a:pt x="441854" y="607049"/>
                    <a:pt x="284843" y="712938"/>
                    <a:pt x="137330" y="828337"/>
                  </a:cubicBezTo>
                  <a:lnTo>
                    <a:pt x="0" y="943022"/>
                  </a:lnTo>
                  <a:lnTo>
                    <a:pt x="0" y="441968"/>
                  </a:lnTo>
                  <a:lnTo>
                    <a:pt x="170854" y="345537"/>
                  </a:lnTo>
                  <a:cubicBezTo>
                    <a:pt x="267240" y="298045"/>
                    <a:pt x="366234" y="255824"/>
                    <a:pt x="466998" y="218852"/>
                  </a:cubicBezTo>
                  <a:cubicBezTo>
                    <a:pt x="668527" y="144732"/>
                    <a:pt x="876944" y="92505"/>
                    <a:pt x="1086479" y="56253"/>
                  </a:cubicBezTo>
                  <a:cubicBezTo>
                    <a:pt x="1296203" y="20358"/>
                    <a:pt x="1507974" y="1514"/>
                    <a:pt x="1720118" y="79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19" name="Freeform: Shape 18">
              <a:extLst>
                <a:ext uri="{FF2B5EF4-FFF2-40B4-BE49-F238E27FC236}">
                  <a16:creationId xmlns:a16="http://schemas.microsoft.com/office/drawing/2014/main" id="{76DA3EB3-67D4-47DC-A531-F4B0EB0291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935182"/>
              <a:ext cx="5401995" cy="5922818"/>
            </a:xfrm>
            <a:custGeom>
              <a:avLst/>
              <a:gdLst>
                <a:gd name="connsiteX0" fmla="*/ 0 w 5401995"/>
                <a:gd name="connsiteY0" fmla="*/ 5912646 h 5922818"/>
                <a:gd name="connsiteX1" fmla="*/ 15931 w 5401995"/>
                <a:gd name="connsiteY1" fmla="*/ 5922818 h 5922818"/>
                <a:gd name="connsiteX2" fmla="*/ 0 w 5401995"/>
                <a:gd name="connsiteY2" fmla="*/ 5922818 h 5922818"/>
                <a:gd name="connsiteX3" fmla="*/ 1741724 w 5401995"/>
                <a:gd name="connsiteY3" fmla="*/ 0 h 5922818"/>
                <a:gd name="connsiteX4" fmla="*/ 5401995 w 5401995"/>
                <a:gd name="connsiteY4" fmla="*/ 3449232 h 5922818"/>
                <a:gd name="connsiteX5" fmla="*/ 4367046 w 5401995"/>
                <a:gd name="connsiteY5" fmla="*/ 5852517 h 5922818"/>
                <a:gd name="connsiteX6" fmla="*/ 4290573 w 5401995"/>
                <a:gd name="connsiteY6" fmla="*/ 5922818 h 5922818"/>
                <a:gd name="connsiteX7" fmla="*/ 3023725 w 5401995"/>
                <a:gd name="connsiteY7" fmla="*/ 5922818 h 5922818"/>
                <a:gd name="connsiteX8" fmla="*/ 3043643 w 5401995"/>
                <a:gd name="connsiteY8" fmla="*/ 5905761 h 5922818"/>
                <a:gd name="connsiteX9" fmla="*/ 3156885 w 5401995"/>
                <a:gd name="connsiteY9" fmla="*/ 5797204 h 5922818"/>
                <a:gd name="connsiteX10" fmla="*/ 3267706 w 5401995"/>
                <a:gd name="connsiteY10" fmla="*/ 5685616 h 5922818"/>
                <a:gd name="connsiteX11" fmla="*/ 3487673 w 5401995"/>
                <a:gd name="connsiteY11" fmla="*/ 5458875 h 5922818"/>
                <a:gd name="connsiteX12" fmla="*/ 3598682 w 5401995"/>
                <a:gd name="connsiteY12" fmla="*/ 5345506 h 5922818"/>
                <a:gd name="connsiteX13" fmla="*/ 3713227 w 5401995"/>
                <a:gd name="connsiteY13" fmla="*/ 5233203 h 5922818"/>
                <a:gd name="connsiteX14" fmla="*/ 4248708 w 5401995"/>
                <a:gd name="connsiteY14" fmla="*/ 4858691 h 5922818"/>
                <a:gd name="connsiteX15" fmla="*/ 4518032 w 5401995"/>
                <a:gd name="connsiteY15" fmla="*/ 4700401 h 5922818"/>
                <a:gd name="connsiteX16" fmla="*/ 4720304 w 5401995"/>
                <a:gd name="connsiteY16" fmla="*/ 4500399 h 5922818"/>
                <a:gd name="connsiteX17" fmla="*/ 4846027 w 5401995"/>
                <a:gd name="connsiteY17" fmla="*/ 4246029 h 5922818"/>
                <a:gd name="connsiteX18" fmla="*/ 4920900 w 5401995"/>
                <a:gd name="connsiteY18" fmla="*/ 3963496 h 5922818"/>
                <a:gd name="connsiteX19" fmla="*/ 4933752 w 5401995"/>
                <a:gd name="connsiteY19" fmla="*/ 3891303 h 5922818"/>
                <a:gd name="connsiteX20" fmla="*/ 4944740 w 5401995"/>
                <a:gd name="connsiteY20" fmla="*/ 3818931 h 5922818"/>
                <a:gd name="connsiteX21" fmla="*/ 4952935 w 5401995"/>
                <a:gd name="connsiteY21" fmla="*/ 3746381 h 5922818"/>
                <a:gd name="connsiteX22" fmla="*/ 4958896 w 5401995"/>
                <a:gd name="connsiteY22" fmla="*/ 3673652 h 5922818"/>
                <a:gd name="connsiteX23" fmla="*/ 4962249 w 5401995"/>
                <a:gd name="connsiteY23" fmla="*/ 3382920 h 5922818"/>
                <a:gd name="connsiteX24" fmla="*/ 4957593 w 5401995"/>
                <a:gd name="connsiteY24" fmla="*/ 3310370 h 5922818"/>
                <a:gd name="connsiteX25" fmla="*/ 4950515 w 5401995"/>
                <a:gd name="connsiteY25" fmla="*/ 3237998 h 5922818"/>
                <a:gd name="connsiteX26" fmla="*/ 4941761 w 5401995"/>
                <a:gd name="connsiteY26" fmla="*/ 3165805 h 5922818"/>
                <a:gd name="connsiteX27" fmla="*/ 4931145 w 5401995"/>
                <a:gd name="connsiteY27" fmla="*/ 3093968 h 5922818"/>
                <a:gd name="connsiteX28" fmla="*/ 4869122 w 5401995"/>
                <a:gd name="connsiteY28" fmla="*/ 2809296 h 5922818"/>
                <a:gd name="connsiteX29" fmla="*/ 4660144 w 5401995"/>
                <a:gd name="connsiteY29" fmla="*/ 2260271 h 5922818"/>
                <a:gd name="connsiteX30" fmla="*/ 4518404 w 5401995"/>
                <a:gd name="connsiteY30" fmla="*/ 1998593 h 5922818"/>
                <a:gd name="connsiteX31" fmla="*/ 4355246 w 5401995"/>
                <a:gd name="connsiteY31" fmla="*/ 1746720 h 5922818"/>
                <a:gd name="connsiteX32" fmla="*/ 4171971 w 5401995"/>
                <a:gd name="connsiteY32" fmla="*/ 1505719 h 5922818"/>
                <a:gd name="connsiteX33" fmla="*/ 3969141 w 5401995"/>
                <a:gd name="connsiteY33" fmla="*/ 1277017 h 5922818"/>
                <a:gd name="connsiteX34" fmla="*/ 3748056 w 5401995"/>
                <a:gd name="connsiteY34" fmla="*/ 1062043 h 5922818"/>
                <a:gd name="connsiteX35" fmla="*/ 3507974 w 5401995"/>
                <a:gd name="connsiteY35" fmla="*/ 864002 h 5922818"/>
                <a:gd name="connsiteX36" fmla="*/ 3250199 w 5401995"/>
                <a:gd name="connsiteY36" fmla="*/ 684854 h 5922818"/>
                <a:gd name="connsiteX37" fmla="*/ 2974728 w 5401995"/>
                <a:gd name="connsiteY37" fmla="*/ 529060 h 5922818"/>
                <a:gd name="connsiteX38" fmla="*/ 2683054 w 5401995"/>
                <a:gd name="connsiteY38" fmla="*/ 400004 h 5922818"/>
                <a:gd name="connsiteX39" fmla="*/ 2377410 w 5401995"/>
                <a:gd name="connsiteY39" fmla="*/ 302321 h 5922818"/>
                <a:gd name="connsiteX40" fmla="*/ 1738558 w 5401995"/>
                <a:gd name="connsiteY40" fmla="*/ 219075 h 5922818"/>
                <a:gd name="connsiteX41" fmla="*/ 1096353 w 5401995"/>
                <a:gd name="connsiteY41" fmla="*/ 287347 h 5922818"/>
                <a:gd name="connsiteX42" fmla="*/ 1076608 w 5401995"/>
                <a:gd name="connsiteY42" fmla="*/ 291269 h 5922818"/>
                <a:gd name="connsiteX43" fmla="*/ 1057052 w 5401995"/>
                <a:gd name="connsiteY43" fmla="*/ 296081 h 5922818"/>
                <a:gd name="connsiteX44" fmla="*/ 1017940 w 5401995"/>
                <a:gd name="connsiteY44" fmla="*/ 305708 h 5922818"/>
                <a:gd name="connsiteX45" fmla="*/ 939899 w 5401995"/>
                <a:gd name="connsiteY45" fmla="*/ 325137 h 5922818"/>
                <a:gd name="connsiteX46" fmla="*/ 862788 w 5401995"/>
                <a:gd name="connsiteY46" fmla="*/ 347418 h 5922818"/>
                <a:gd name="connsiteX47" fmla="*/ 786052 w 5401995"/>
                <a:gd name="connsiteY47" fmla="*/ 370948 h 5922818"/>
                <a:gd name="connsiteX48" fmla="*/ 710434 w 5401995"/>
                <a:gd name="connsiteY48" fmla="*/ 397152 h 5922818"/>
                <a:gd name="connsiteX49" fmla="*/ 635372 w 5401995"/>
                <a:gd name="connsiteY49" fmla="*/ 424425 h 5922818"/>
                <a:gd name="connsiteX50" fmla="*/ 561615 w 5401995"/>
                <a:gd name="connsiteY50" fmla="*/ 454551 h 5922818"/>
                <a:gd name="connsiteX51" fmla="*/ 488419 w 5401995"/>
                <a:gd name="connsiteY51" fmla="*/ 485744 h 5922818"/>
                <a:gd name="connsiteX52" fmla="*/ 206696 w 5401995"/>
                <a:gd name="connsiteY52" fmla="*/ 629655 h 5922818"/>
                <a:gd name="connsiteX53" fmla="*/ 0 w 5401995"/>
                <a:gd name="connsiteY53" fmla="*/ 763803 h 5922818"/>
                <a:gd name="connsiteX54" fmla="*/ 0 w 5401995"/>
                <a:gd name="connsiteY54" fmla="*/ 418320 h 5922818"/>
                <a:gd name="connsiteX55" fmla="*/ 89677 w 5401995"/>
                <a:gd name="connsiteY55" fmla="*/ 370541 h 5922818"/>
                <a:gd name="connsiteX56" fmla="*/ 1741724 w 5401995"/>
                <a:gd name="connsiteY56" fmla="*/ 0 h 5922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5401995" h="5922818">
                  <a:moveTo>
                    <a:pt x="0" y="5912646"/>
                  </a:moveTo>
                  <a:lnTo>
                    <a:pt x="15931" y="5922818"/>
                  </a:lnTo>
                  <a:lnTo>
                    <a:pt x="0" y="5922818"/>
                  </a:lnTo>
                  <a:close/>
                  <a:moveTo>
                    <a:pt x="1741724" y="0"/>
                  </a:moveTo>
                  <a:cubicBezTo>
                    <a:pt x="3763330" y="0"/>
                    <a:pt x="5401995" y="1544222"/>
                    <a:pt x="5401995" y="3449232"/>
                  </a:cubicBezTo>
                  <a:cubicBezTo>
                    <a:pt x="5401995" y="4383723"/>
                    <a:pt x="5007554" y="5231364"/>
                    <a:pt x="4367046" y="5852517"/>
                  </a:cubicBezTo>
                  <a:lnTo>
                    <a:pt x="4290573" y="5922818"/>
                  </a:lnTo>
                  <a:lnTo>
                    <a:pt x="3023725" y="5922818"/>
                  </a:lnTo>
                  <a:lnTo>
                    <a:pt x="3043643" y="5905761"/>
                  </a:lnTo>
                  <a:cubicBezTo>
                    <a:pt x="3081825" y="5870109"/>
                    <a:pt x="3119635" y="5833924"/>
                    <a:pt x="3156885" y="5797204"/>
                  </a:cubicBezTo>
                  <a:cubicBezTo>
                    <a:pt x="3194136" y="5760482"/>
                    <a:pt x="3231014" y="5723050"/>
                    <a:pt x="3267706" y="5685616"/>
                  </a:cubicBezTo>
                  <a:cubicBezTo>
                    <a:pt x="3341276" y="5610748"/>
                    <a:pt x="3414103" y="5534633"/>
                    <a:pt x="3487673" y="5458875"/>
                  </a:cubicBezTo>
                  <a:lnTo>
                    <a:pt x="3598682" y="5345506"/>
                  </a:lnTo>
                  <a:cubicBezTo>
                    <a:pt x="3635933" y="5307715"/>
                    <a:pt x="3673369" y="5270460"/>
                    <a:pt x="3713227" y="5233203"/>
                  </a:cubicBezTo>
                  <a:cubicBezTo>
                    <a:pt x="3869868" y="5083827"/>
                    <a:pt x="4057798" y="4960832"/>
                    <a:pt x="4248708" y="4858691"/>
                  </a:cubicBezTo>
                  <a:cubicBezTo>
                    <a:pt x="4343325" y="4806462"/>
                    <a:pt x="4437012" y="4757622"/>
                    <a:pt x="4518032" y="4700401"/>
                  </a:cubicBezTo>
                  <a:cubicBezTo>
                    <a:pt x="4599240" y="4643539"/>
                    <a:pt x="4667408" y="4577761"/>
                    <a:pt x="4720304" y="4500399"/>
                  </a:cubicBezTo>
                  <a:cubicBezTo>
                    <a:pt x="4774131" y="4423929"/>
                    <a:pt x="4813991" y="4336941"/>
                    <a:pt x="4846027" y="4246029"/>
                  </a:cubicBezTo>
                  <a:cubicBezTo>
                    <a:pt x="4878062" y="4155120"/>
                    <a:pt x="4901903" y="4059396"/>
                    <a:pt x="4920900" y="3963496"/>
                  </a:cubicBezTo>
                  <a:cubicBezTo>
                    <a:pt x="4924998" y="3939253"/>
                    <a:pt x="4930213" y="3915366"/>
                    <a:pt x="4933752" y="3891303"/>
                  </a:cubicBezTo>
                  <a:lnTo>
                    <a:pt x="4944740" y="3818931"/>
                  </a:lnTo>
                  <a:lnTo>
                    <a:pt x="4952935" y="3746381"/>
                  </a:lnTo>
                  <a:cubicBezTo>
                    <a:pt x="4956103" y="3722138"/>
                    <a:pt x="4956848" y="3697895"/>
                    <a:pt x="4958896" y="3673652"/>
                  </a:cubicBezTo>
                  <a:cubicBezTo>
                    <a:pt x="4966160" y="3576682"/>
                    <a:pt x="4966346" y="3479712"/>
                    <a:pt x="4962249" y="3382920"/>
                  </a:cubicBezTo>
                  <a:lnTo>
                    <a:pt x="4957593" y="3310370"/>
                  </a:lnTo>
                  <a:cubicBezTo>
                    <a:pt x="4955544" y="3286128"/>
                    <a:pt x="4952750" y="3262063"/>
                    <a:pt x="4950515" y="3237998"/>
                  </a:cubicBezTo>
                  <a:cubicBezTo>
                    <a:pt x="4948466" y="3213755"/>
                    <a:pt x="4944555" y="3189870"/>
                    <a:pt x="4941761" y="3165805"/>
                  </a:cubicBezTo>
                  <a:cubicBezTo>
                    <a:pt x="4939154" y="3141741"/>
                    <a:pt x="4935055" y="3117855"/>
                    <a:pt x="4931145" y="3093968"/>
                  </a:cubicBezTo>
                  <a:cubicBezTo>
                    <a:pt x="4915313" y="2998246"/>
                    <a:pt x="4894639" y="2903237"/>
                    <a:pt x="4869122" y="2809296"/>
                  </a:cubicBezTo>
                  <a:cubicBezTo>
                    <a:pt x="4817156" y="2621416"/>
                    <a:pt x="4746939" y="2437813"/>
                    <a:pt x="4660144" y="2260271"/>
                  </a:cubicBezTo>
                  <a:cubicBezTo>
                    <a:pt x="4616561" y="2171501"/>
                    <a:pt x="4569251" y="2084156"/>
                    <a:pt x="4518404" y="1998593"/>
                  </a:cubicBezTo>
                  <a:cubicBezTo>
                    <a:pt x="4467931" y="1912853"/>
                    <a:pt x="4412986" y="1828894"/>
                    <a:pt x="4355246" y="1746720"/>
                  </a:cubicBezTo>
                  <a:cubicBezTo>
                    <a:pt x="4297694" y="1664544"/>
                    <a:pt x="4236043" y="1584507"/>
                    <a:pt x="4171971" y="1505719"/>
                  </a:cubicBezTo>
                  <a:cubicBezTo>
                    <a:pt x="4107528" y="1427287"/>
                    <a:pt x="4039918" y="1350994"/>
                    <a:pt x="3969141" y="1277017"/>
                  </a:cubicBezTo>
                  <a:cubicBezTo>
                    <a:pt x="3898364" y="1203221"/>
                    <a:pt x="3825167" y="1130849"/>
                    <a:pt x="3748056" y="1062043"/>
                  </a:cubicBezTo>
                  <a:cubicBezTo>
                    <a:pt x="3671133" y="993236"/>
                    <a:pt x="3591043" y="926925"/>
                    <a:pt x="3507974" y="864002"/>
                  </a:cubicBezTo>
                  <a:cubicBezTo>
                    <a:pt x="3424904" y="801078"/>
                    <a:pt x="3339042" y="741005"/>
                    <a:pt x="3250199" y="684854"/>
                  </a:cubicBezTo>
                  <a:cubicBezTo>
                    <a:pt x="3161168" y="629241"/>
                    <a:pt x="3069530" y="576655"/>
                    <a:pt x="2974728" y="529060"/>
                  </a:cubicBezTo>
                  <a:cubicBezTo>
                    <a:pt x="2880110" y="481288"/>
                    <a:pt x="2783072" y="437439"/>
                    <a:pt x="2683054" y="400004"/>
                  </a:cubicBezTo>
                  <a:cubicBezTo>
                    <a:pt x="2583408" y="361858"/>
                    <a:pt x="2481341" y="329058"/>
                    <a:pt x="2377410" y="302321"/>
                  </a:cubicBezTo>
                  <a:cubicBezTo>
                    <a:pt x="2169737" y="248667"/>
                    <a:pt x="1954240" y="218897"/>
                    <a:pt x="1738558" y="219075"/>
                  </a:cubicBezTo>
                  <a:cubicBezTo>
                    <a:pt x="1522503" y="219788"/>
                    <a:pt x="1306634" y="242605"/>
                    <a:pt x="1096353" y="287347"/>
                  </a:cubicBezTo>
                  <a:lnTo>
                    <a:pt x="1076608" y="291269"/>
                  </a:lnTo>
                  <a:lnTo>
                    <a:pt x="1057052" y="296081"/>
                  </a:lnTo>
                  <a:lnTo>
                    <a:pt x="1017940" y="305708"/>
                  </a:lnTo>
                  <a:lnTo>
                    <a:pt x="939899" y="325137"/>
                  </a:lnTo>
                  <a:cubicBezTo>
                    <a:pt x="913823" y="331019"/>
                    <a:pt x="888493" y="339755"/>
                    <a:pt x="862788" y="347418"/>
                  </a:cubicBezTo>
                  <a:lnTo>
                    <a:pt x="786052" y="370948"/>
                  </a:lnTo>
                  <a:cubicBezTo>
                    <a:pt x="760350" y="378258"/>
                    <a:pt x="735578" y="388418"/>
                    <a:pt x="710434" y="397152"/>
                  </a:cubicBezTo>
                  <a:lnTo>
                    <a:pt x="635372" y="424425"/>
                  </a:lnTo>
                  <a:cubicBezTo>
                    <a:pt x="610227" y="432981"/>
                    <a:pt x="586201" y="444390"/>
                    <a:pt x="561615" y="454551"/>
                  </a:cubicBezTo>
                  <a:lnTo>
                    <a:pt x="488419" y="485744"/>
                  </a:lnTo>
                  <a:cubicBezTo>
                    <a:pt x="391519" y="528927"/>
                    <a:pt x="297519" y="577078"/>
                    <a:pt x="206696" y="629655"/>
                  </a:cubicBezTo>
                  <a:lnTo>
                    <a:pt x="0" y="763803"/>
                  </a:lnTo>
                  <a:lnTo>
                    <a:pt x="0" y="418320"/>
                  </a:lnTo>
                  <a:lnTo>
                    <a:pt x="89677" y="370541"/>
                  </a:lnTo>
                  <a:cubicBezTo>
                    <a:pt x="585987" y="133552"/>
                    <a:pt x="1147340" y="0"/>
                    <a:pt x="1741724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408000C6-9736-4A9B-8684-72BB7D771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2" r="2130" b="-2"/>
          <a:stretch>
            <a:fillRect/>
          </a:stretch>
        </p:blipFill>
        <p:spPr>
          <a:xfrm>
            <a:off x="5970866" y="4"/>
            <a:ext cx="4985039" cy="3574989"/>
          </a:xfrm>
          <a:custGeom>
            <a:avLst/>
            <a:gdLst/>
            <a:ahLst/>
            <a:cxnLst/>
            <a:rect l="l" t="t" r="r" b="b"/>
            <a:pathLst>
              <a:path w="5061985" h="3630170">
                <a:moveTo>
                  <a:pt x="253815" y="0"/>
                </a:moveTo>
                <a:lnTo>
                  <a:pt x="4808170" y="0"/>
                </a:lnTo>
                <a:lnTo>
                  <a:pt x="4863087" y="114001"/>
                </a:lnTo>
                <a:cubicBezTo>
                  <a:pt x="4991162" y="416805"/>
                  <a:pt x="5061985" y="749721"/>
                  <a:pt x="5061985" y="1099178"/>
                </a:cubicBezTo>
                <a:cubicBezTo>
                  <a:pt x="5061985" y="2497007"/>
                  <a:pt x="3928821" y="3630170"/>
                  <a:pt x="2530993" y="3630170"/>
                </a:cubicBezTo>
                <a:cubicBezTo>
                  <a:pt x="1133164" y="3630170"/>
                  <a:pt x="0" y="2497007"/>
                  <a:pt x="0" y="1099178"/>
                </a:cubicBezTo>
                <a:cubicBezTo>
                  <a:pt x="0" y="749721"/>
                  <a:pt x="70823" y="416805"/>
                  <a:pt x="198898" y="114001"/>
                </a:cubicBezTo>
                <a:close/>
              </a:path>
            </a:pathLst>
          </a:custGeom>
          <a:effectLst>
            <a:softEdge rad="0"/>
          </a:effectLst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2482B707-DAC7-4D8A-BA19-3771A51A64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05815" y="-1438"/>
            <a:ext cx="5699636" cy="3920553"/>
            <a:chOff x="5605815" y="-1438"/>
            <a:chExt cx="5699636" cy="3920553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CB3F052-1839-4D87-A112-D7EF778840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80141" y="-1438"/>
              <a:ext cx="5174061" cy="3697191"/>
            </a:xfrm>
            <a:custGeom>
              <a:avLst/>
              <a:gdLst>
                <a:gd name="connsiteX0" fmla="*/ 264241 w 5174061"/>
                <a:gd name="connsiteY0" fmla="*/ 0 h 3697191"/>
                <a:gd name="connsiteX1" fmla="*/ 654940 w 5174061"/>
                <a:gd name="connsiteY1" fmla="*/ 0 h 3697191"/>
                <a:gd name="connsiteX2" fmla="*/ 634048 w 5174061"/>
                <a:gd name="connsiteY2" fmla="*/ 36881 h 3697191"/>
                <a:gd name="connsiteX3" fmla="*/ 542485 w 5174061"/>
                <a:gd name="connsiteY3" fmla="*/ 238736 h 3697191"/>
                <a:gd name="connsiteX4" fmla="*/ 416337 w 5174061"/>
                <a:gd name="connsiteY4" fmla="*/ 662204 h 3697191"/>
                <a:gd name="connsiteX5" fmla="*/ 382914 w 5174061"/>
                <a:gd name="connsiteY5" fmla="*/ 880245 h 3697191"/>
                <a:gd name="connsiteX6" fmla="*/ 367997 w 5174061"/>
                <a:gd name="connsiteY6" fmla="*/ 1099943 h 3697191"/>
                <a:gd name="connsiteX7" fmla="*/ 371311 w 5174061"/>
                <a:gd name="connsiteY7" fmla="*/ 1320102 h 3697191"/>
                <a:gd name="connsiteX8" fmla="*/ 392397 w 5174061"/>
                <a:gd name="connsiteY8" fmla="*/ 1539340 h 3697191"/>
                <a:gd name="connsiteX9" fmla="*/ 495433 w 5174061"/>
                <a:gd name="connsiteY9" fmla="*/ 1968700 h 3697191"/>
                <a:gd name="connsiteX10" fmla="*/ 680602 w 5174061"/>
                <a:gd name="connsiteY10" fmla="*/ 2372187 h 3697191"/>
                <a:gd name="connsiteX11" fmla="*/ 802053 w 5174061"/>
                <a:gd name="connsiteY11" fmla="*/ 2559474 h 3697191"/>
                <a:gd name="connsiteX12" fmla="*/ 869455 w 5174061"/>
                <a:gd name="connsiteY12" fmla="*/ 2648790 h 3697191"/>
                <a:gd name="connsiteX13" fmla="*/ 941644 w 5174061"/>
                <a:gd name="connsiteY13" fmla="*/ 2735343 h 3697191"/>
                <a:gd name="connsiteX14" fmla="*/ 1267324 w 5174061"/>
                <a:gd name="connsiteY14" fmla="*/ 3048041 h 3697191"/>
                <a:gd name="connsiteX15" fmla="*/ 1311706 w 5174061"/>
                <a:gd name="connsiteY15" fmla="*/ 3083214 h 3697191"/>
                <a:gd name="connsiteX16" fmla="*/ 1356916 w 5174061"/>
                <a:gd name="connsiteY16" fmla="*/ 3117467 h 3697191"/>
                <a:gd name="connsiteX17" fmla="*/ 1402771 w 5174061"/>
                <a:gd name="connsiteY17" fmla="*/ 3150892 h 3697191"/>
                <a:gd name="connsiteX18" fmla="*/ 1449454 w 5174061"/>
                <a:gd name="connsiteY18" fmla="*/ 3183212 h 3697191"/>
                <a:gd name="connsiteX19" fmla="*/ 1643463 w 5174061"/>
                <a:gd name="connsiteY19" fmla="*/ 3301716 h 3697191"/>
                <a:gd name="connsiteX20" fmla="*/ 2064352 w 5174061"/>
                <a:gd name="connsiteY20" fmla="*/ 3476665 h 3697191"/>
                <a:gd name="connsiteX21" fmla="*/ 2516088 w 5174061"/>
                <a:gd name="connsiteY21" fmla="*/ 3544618 h 3697191"/>
                <a:gd name="connsiteX22" fmla="*/ 2573268 w 5174061"/>
                <a:gd name="connsiteY22" fmla="*/ 3544986 h 3697191"/>
                <a:gd name="connsiteX23" fmla="*/ 2628607 w 5174061"/>
                <a:gd name="connsiteY23" fmla="*/ 3542868 h 3697191"/>
                <a:gd name="connsiteX24" fmla="*/ 2737811 w 5174061"/>
                <a:gd name="connsiteY24" fmla="*/ 3528781 h 3697191"/>
                <a:gd name="connsiteX25" fmla="*/ 2945356 w 5174061"/>
                <a:gd name="connsiteY25" fmla="*/ 3461379 h 3697191"/>
                <a:gd name="connsiteX26" fmla="*/ 3132366 w 5174061"/>
                <a:gd name="connsiteY26" fmla="*/ 3346834 h 3697191"/>
                <a:gd name="connsiteX27" fmla="*/ 3299304 w 5174061"/>
                <a:gd name="connsiteY27" fmla="*/ 3198588 h 3697191"/>
                <a:gd name="connsiteX28" fmla="*/ 3452982 w 5174061"/>
                <a:gd name="connsiteY28" fmla="*/ 3029625 h 3697191"/>
                <a:gd name="connsiteX29" fmla="*/ 3527474 w 5174061"/>
                <a:gd name="connsiteY29" fmla="*/ 2940494 h 3697191"/>
                <a:gd name="connsiteX30" fmla="*/ 3602148 w 5174061"/>
                <a:gd name="connsiteY30" fmla="*/ 2849797 h 3697191"/>
                <a:gd name="connsiteX31" fmla="*/ 3756380 w 5174061"/>
                <a:gd name="connsiteY31" fmla="*/ 2667021 h 3697191"/>
                <a:gd name="connsiteX32" fmla="*/ 3839435 w 5174061"/>
                <a:gd name="connsiteY32" fmla="*/ 2578074 h 3697191"/>
                <a:gd name="connsiteX33" fmla="*/ 3882619 w 5174061"/>
                <a:gd name="connsiteY33" fmla="*/ 2534428 h 3697191"/>
                <a:gd name="connsiteX34" fmla="*/ 3928934 w 5174061"/>
                <a:gd name="connsiteY34" fmla="*/ 2490139 h 3697191"/>
                <a:gd name="connsiteX35" fmla="*/ 4134085 w 5174061"/>
                <a:gd name="connsiteY35" fmla="*/ 2332041 h 3697191"/>
                <a:gd name="connsiteX36" fmla="*/ 4354888 w 5174061"/>
                <a:gd name="connsiteY36" fmla="*/ 2211603 h 3697191"/>
                <a:gd name="connsiteX37" fmla="*/ 4459212 w 5174061"/>
                <a:gd name="connsiteY37" fmla="*/ 2160131 h 3697191"/>
                <a:gd name="connsiteX38" fmla="*/ 4551935 w 5174061"/>
                <a:gd name="connsiteY38" fmla="*/ 2106817 h 3697191"/>
                <a:gd name="connsiteX39" fmla="*/ 4693090 w 5174061"/>
                <a:gd name="connsiteY39" fmla="*/ 1969437 h 3697191"/>
                <a:gd name="connsiteX40" fmla="*/ 4782498 w 5174061"/>
                <a:gd name="connsiteY40" fmla="*/ 1781137 h 3697191"/>
                <a:gd name="connsiteX41" fmla="*/ 4826512 w 5174061"/>
                <a:gd name="connsiteY41" fmla="*/ 1564478 h 3697191"/>
                <a:gd name="connsiteX42" fmla="*/ 4834247 w 5174061"/>
                <a:gd name="connsiteY42" fmla="*/ 1343582 h 3697191"/>
                <a:gd name="connsiteX43" fmla="*/ 4819882 w 5174061"/>
                <a:gd name="connsiteY43" fmla="*/ 1125541 h 3697191"/>
                <a:gd name="connsiteX44" fmla="*/ 4786918 w 5174061"/>
                <a:gd name="connsiteY44" fmla="*/ 910907 h 3697191"/>
                <a:gd name="connsiteX45" fmla="*/ 4735354 w 5174061"/>
                <a:gd name="connsiteY45" fmla="*/ 700048 h 3697191"/>
                <a:gd name="connsiteX46" fmla="*/ 4595028 w 5174061"/>
                <a:gd name="connsiteY46" fmla="*/ 285972 h 3697191"/>
                <a:gd name="connsiteX47" fmla="*/ 4499577 w 5174061"/>
                <a:gd name="connsiteY47" fmla="*/ 86313 h 3697191"/>
                <a:gd name="connsiteX48" fmla="*/ 4449808 w 5174061"/>
                <a:gd name="connsiteY48" fmla="*/ 0 h 3697191"/>
                <a:gd name="connsiteX49" fmla="*/ 4876728 w 5174061"/>
                <a:gd name="connsiteY49" fmla="*/ 0 h 3697191"/>
                <a:gd name="connsiteX50" fmla="*/ 4945109 w 5174061"/>
                <a:gd name="connsiteY50" fmla="*/ 122534 h 3697191"/>
                <a:gd name="connsiteX51" fmla="*/ 5047868 w 5174061"/>
                <a:gd name="connsiteY51" fmla="*/ 356228 h 3697191"/>
                <a:gd name="connsiteX52" fmla="*/ 5070058 w 5174061"/>
                <a:gd name="connsiteY52" fmla="*/ 416355 h 3697191"/>
                <a:gd name="connsiteX53" fmla="*/ 5090408 w 5174061"/>
                <a:gd name="connsiteY53" fmla="*/ 477311 h 3697191"/>
                <a:gd name="connsiteX54" fmla="*/ 5108455 w 5174061"/>
                <a:gd name="connsiteY54" fmla="*/ 539096 h 3697191"/>
                <a:gd name="connsiteX55" fmla="*/ 5124292 w 5174061"/>
                <a:gd name="connsiteY55" fmla="*/ 601524 h 3697191"/>
                <a:gd name="connsiteX56" fmla="*/ 5173278 w 5174061"/>
                <a:gd name="connsiteY56" fmla="*/ 1114583 h 3697191"/>
                <a:gd name="connsiteX57" fmla="*/ 5145931 w 5174061"/>
                <a:gd name="connsiteY57" fmla="*/ 1371021 h 3697191"/>
                <a:gd name="connsiteX58" fmla="*/ 5082213 w 5174061"/>
                <a:gd name="connsiteY58" fmla="*/ 1619356 h 3697191"/>
                <a:gd name="connsiteX59" fmla="*/ 4997316 w 5174061"/>
                <a:gd name="connsiteY59" fmla="*/ 1859404 h 3697191"/>
                <a:gd name="connsiteX60" fmla="*/ 4943912 w 5174061"/>
                <a:gd name="connsiteY60" fmla="*/ 1978737 h 3697191"/>
                <a:gd name="connsiteX61" fmla="*/ 4875222 w 5174061"/>
                <a:gd name="connsiteY61" fmla="*/ 2094940 h 3697191"/>
                <a:gd name="connsiteX62" fmla="*/ 4787286 w 5174061"/>
                <a:gd name="connsiteY62" fmla="*/ 2202210 h 3697191"/>
                <a:gd name="connsiteX63" fmla="*/ 4736644 w 5174061"/>
                <a:gd name="connsiteY63" fmla="*/ 2249815 h 3697191"/>
                <a:gd name="connsiteX64" fmla="*/ 4683238 w 5174061"/>
                <a:gd name="connsiteY64" fmla="*/ 2292447 h 3697191"/>
                <a:gd name="connsiteX65" fmla="*/ 4470262 w 5174061"/>
                <a:gd name="connsiteY65" fmla="*/ 2426789 h 3697191"/>
                <a:gd name="connsiteX66" fmla="*/ 4283066 w 5174061"/>
                <a:gd name="connsiteY66" fmla="*/ 2549069 h 3697191"/>
                <a:gd name="connsiteX67" fmla="*/ 4199183 w 5174061"/>
                <a:gd name="connsiteY67" fmla="*/ 2616930 h 3697191"/>
                <a:gd name="connsiteX68" fmla="*/ 4120364 w 5174061"/>
                <a:gd name="connsiteY68" fmla="*/ 2690501 h 3697191"/>
                <a:gd name="connsiteX69" fmla="*/ 4082336 w 5174061"/>
                <a:gd name="connsiteY69" fmla="*/ 2729819 h 3697191"/>
                <a:gd name="connsiteX70" fmla="*/ 4043203 w 5174061"/>
                <a:gd name="connsiteY70" fmla="*/ 2771715 h 3697191"/>
                <a:gd name="connsiteX71" fmla="*/ 3964753 w 5174061"/>
                <a:gd name="connsiteY71" fmla="*/ 2856794 h 3697191"/>
                <a:gd name="connsiteX72" fmla="*/ 3802510 w 5174061"/>
                <a:gd name="connsiteY72" fmla="*/ 3028152 h 3697191"/>
                <a:gd name="connsiteX73" fmla="*/ 3718628 w 5174061"/>
                <a:gd name="connsiteY73" fmla="*/ 3114245 h 3697191"/>
                <a:gd name="connsiteX74" fmla="*/ 3631890 w 5174061"/>
                <a:gd name="connsiteY74" fmla="*/ 3199417 h 3697191"/>
                <a:gd name="connsiteX75" fmla="*/ 3446812 w 5174061"/>
                <a:gd name="connsiteY75" fmla="*/ 3363224 h 3697191"/>
                <a:gd name="connsiteX76" fmla="*/ 3240927 w 5174061"/>
                <a:gd name="connsiteY76" fmla="*/ 3508616 h 3697191"/>
                <a:gd name="connsiteX77" fmla="*/ 3011284 w 5174061"/>
                <a:gd name="connsiteY77" fmla="*/ 3620399 h 3697191"/>
                <a:gd name="connsiteX78" fmla="*/ 2763501 w 5174061"/>
                <a:gd name="connsiteY78" fmla="*/ 3684208 h 3697191"/>
                <a:gd name="connsiteX79" fmla="*/ 2636710 w 5174061"/>
                <a:gd name="connsiteY79" fmla="*/ 3695994 h 3697191"/>
                <a:gd name="connsiteX80" fmla="*/ 2605035 w 5174061"/>
                <a:gd name="connsiteY80" fmla="*/ 3697008 h 3697191"/>
                <a:gd name="connsiteX81" fmla="*/ 2573360 w 5174061"/>
                <a:gd name="connsiteY81" fmla="*/ 3697191 h 3697191"/>
                <a:gd name="connsiteX82" fmla="*/ 2511852 w 5174061"/>
                <a:gd name="connsiteY82" fmla="*/ 3695810 h 3697191"/>
                <a:gd name="connsiteX83" fmla="*/ 1554976 w 5174061"/>
                <a:gd name="connsiteY83" fmla="*/ 3483386 h 3697191"/>
                <a:gd name="connsiteX84" fmla="*/ 1332515 w 5174061"/>
                <a:gd name="connsiteY84" fmla="*/ 3373997 h 3697191"/>
                <a:gd name="connsiteX85" fmla="*/ 1121840 w 5174061"/>
                <a:gd name="connsiteY85" fmla="*/ 3242233 h 3697191"/>
                <a:gd name="connsiteX86" fmla="*/ 742662 w 5174061"/>
                <a:gd name="connsiteY86" fmla="*/ 2920052 h 3697191"/>
                <a:gd name="connsiteX87" fmla="*/ 426282 w 5174061"/>
                <a:gd name="connsiteY87" fmla="*/ 2530745 h 3697191"/>
                <a:gd name="connsiteX88" fmla="*/ 190562 w 5174061"/>
                <a:gd name="connsiteY88" fmla="*/ 2084350 h 3697191"/>
                <a:gd name="connsiteX89" fmla="*/ 45078 w 5174061"/>
                <a:gd name="connsiteY89" fmla="*/ 1598454 h 3697191"/>
                <a:gd name="connsiteX90" fmla="*/ 9077 w 5174061"/>
                <a:gd name="connsiteY90" fmla="*/ 1346437 h 3697191"/>
                <a:gd name="connsiteX91" fmla="*/ 513 w 5174061"/>
                <a:gd name="connsiteY91" fmla="*/ 1091933 h 3697191"/>
                <a:gd name="connsiteX92" fmla="*/ 18468 w 5174061"/>
                <a:gd name="connsiteY92" fmla="*/ 838073 h 3697191"/>
                <a:gd name="connsiteX93" fmla="*/ 61652 w 5174061"/>
                <a:gd name="connsiteY93" fmla="*/ 587528 h 3697191"/>
                <a:gd name="connsiteX94" fmla="*/ 214870 w 5174061"/>
                <a:gd name="connsiteY94" fmla="*/ 104487 h 3697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5174061" h="3697191">
                  <a:moveTo>
                    <a:pt x="264241" y="0"/>
                  </a:moveTo>
                  <a:lnTo>
                    <a:pt x="654940" y="0"/>
                  </a:lnTo>
                  <a:lnTo>
                    <a:pt x="634048" y="36881"/>
                  </a:lnTo>
                  <a:cubicBezTo>
                    <a:pt x="600517" y="102783"/>
                    <a:pt x="569947" y="170161"/>
                    <a:pt x="542485" y="238736"/>
                  </a:cubicBezTo>
                  <a:cubicBezTo>
                    <a:pt x="487515" y="375840"/>
                    <a:pt x="445066" y="517825"/>
                    <a:pt x="416337" y="662204"/>
                  </a:cubicBezTo>
                  <a:cubicBezTo>
                    <a:pt x="402066" y="734393"/>
                    <a:pt x="391017" y="807227"/>
                    <a:pt x="382914" y="880245"/>
                  </a:cubicBezTo>
                  <a:cubicBezTo>
                    <a:pt x="375086" y="953263"/>
                    <a:pt x="370115" y="1026650"/>
                    <a:pt x="367997" y="1099943"/>
                  </a:cubicBezTo>
                  <a:cubicBezTo>
                    <a:pt x="366155" y="1173330"/>
                    <a:pt x="366708" y="1246808"/>
                    <a:pt x="371311" y="1320102"/>
                  </a:cubicBezTo>
                  <a:cubicBezTo>
                    <a:pt x="374995" y="1393396"/>
                    <a:pt x="382453" y="1466507"/>
                    <a:pt x="392397" y="1539340"/>
                  </a:cubicBezTo>
                  <a:cubicBezTo>
                    <a:pt x="412839" y="1684916"/>
                    <a:pt x="446907" y="1829018"/>
                    <a:pt x="495433" y="1968700"/>
                  </a:cubicBezTo>
                  <a:cubicBezTo>
                    <a:pt x="543866" y="2108291"/>
                    <a:pt x="605743" y="2243830"/>
                    <a:pt x="680602" y="2372187"/>
                  </a:cubicBezTo>
                  <a:cubicBezTo>
                    <a:pt x="718170" y="2436274"/>
                    <a:pt x="758593" y="2498979"/>
                    <a:pt x="802053" y="2559474"/>
                  </a:cubicBezTo>
                  <a:cubicBezTo>
                    <a:pt x="823691" y="2589860"/>
                    <a:pt x="846343" y="2619509"/>
                    <a:pt x="869455" y="2648790"/>
                  </a:cubicBezTo>
                  <a:cubicBezTo>
                    <a:pt x="892934" y="2677978"/>
                    <a:pt x="916874" y="2706983"/>
                    <a:pt x="941644" y="2735343"/>
                  </a:cubicBezTo>
                  <a:cubicBezTo>
                    <a:pt x="1040443" y="2848784"/>
                    <a:pt x="1149740" y="2953385"/>
                    <a:pt x="1267324" y="3048041"/>
                  </a:cubicBezTo>
                  <a:cubicBezTo>
                    <a:pt x="1282240" y="3059642"/>
                    <a:pt x="1296697" y="3071797"/>
                    <a:pt x="1311706" y="3083214"/>
                  </a:cubicBezTo>
                  <a:lnTo>
                    <a:pt x="1356916" y="3117467"/>
                  </a:lnTo>
                  <a:lnTo>
                    <a:pt x="1402771" y="3150892"/>
                  </a:lnTo>
                  <a:lnTo>
                    <a:pt x="1449454" y="3183212"/>
                  </a:lnTo>
                  <a:cubicBezTo>
                    <a:pt x="1512252" y="3225383"/>
                    <a:pt x="1576798" y="3265252"/>
                    <a:pt x="1643463" y="3301716"/>
                  </a:cubicBezTo>
                  <a:cubicBezTo>
                    <a:pt x="1776608" y="3374549"/>
                    <a:pt x="1917396" y="3435137"/>
                    <a:pt x="2064352" y="3476665"/>
                  </a:cubicBezTo>
                  <a:cubicBezTo>
                    <a:pt x="2211217" y="3518100"/>
                    <a:pt x="2363422" y="3541120"/>
                    <a:pt x="2516088" y="3544618"/>
                  </a:cubicBezTo>
                  <a:lnTo>
                    <a:pt x="2573268" y="3544986"/>
                  </a:lnTo>
                  <a:cubicBezTo>
                    <a:pt x="2591776" y="3544710"/>
                    <a:pt x="2610191" y="3544158"/>
                    <a:pt x="2628607" y="3542868"/>
                  </a:cubicBezTo>
                  <a:cubicBezTo>
                    <a:pt x="2665346" y="3540198"/>
                    <a:pt x="2701901" y="3535779"/>
                    <a:pt x="2737811" y="3528781"/>
                  </a:cubicBezTo>
                  <a:cubicBezTo>
                    <a:pt x="2809725" y="3515061"/>
                    <a:pt x="2879428" y="3492318"/>
                    <a:pt x="2945356" y="3461379"/>
                  </a:cubicBezTo>
                  <a:cubicBezTo>
                    <a:pt x="3011467" y="3430718"/>
                    <a:pt x="3073620" y="3391400"/>
                    <a:pt x="3132366" y="3346834"/>
                  </a:cubicBezTo>
                  <a:cubicBezTo>
                    <a:pt x="3191204" y="3302453"/>
                    <a:pt x="3246359" y="3252086"/>
                    <a:pt x="3299304" y="3198588"/>
                  </a:cubicBezTo>
                  <a:cubicBezTo>
                    <a:pt x="3352341" y="3145091"/>
                    <a:pt x="3402800" y="3088002"/>
                    <a:pt x="3452982" y="3029625"/>
                  </a:cubicBezTo>
                  <a:cubicBezTo>
                    <a:pt x="3478027" y="3000344"/>
                    <a:pt x="3502704" y="2970603"/>
                    <a:pt x="3527474" y="2940494"/>
                  </a:cubicBezTo>
                  <a:lnTo>
                    <a:pt x="3602148" y="2849797"/>
                  </a:lnTo>
                  <a:cubicBezTo>
                    <a:pt x="3652332" y="2789025"/>
                    <a:pt x="3702514" y="2727056"/>
                    <a:pt x="3756380" y="2667021"/>
                  </a:cubicBezTo>
                  <a:cubicBezTo>
                    <a:pt x="3783358" y="2637004"/>
                    <a:pt x="3810982" y="2607354"/>
                    <a:pt x="3839435" y="2578074"/>
                  </a:cubicBezTo>
                  <a:lnTo>
                    <a:pt x="3882619" y="2534428"/>
                  </a:lnTo>
                  <a:cubicBezTo>
                    <a:pt x="3897167" y="2519972"/>
                    <a:pt x="3913189" y="2504595"/>
                    <a:pt x="3928934" y="2490139"/>
                  </a:cubicBezTo>
                  <a:cubicBezTo>
                    <a:pt x="3992100" y="2431485"/>
                    <a:pt x="4061527" y="2378448"/>
                    <a:pt x="4134085" y="2332041"/>
                  </a:cubicBezTo>
                  <a:cubicBezTo>
                    <a:pt x="4206550" y="2285449"/>
                    <a:pt x="4282606" y="2246684"/>
                    <a:pt x="4354888" y="2211603"/>
                  </a:cubicBezTo>
                  <a:cubicBezTo>
                    <a:pt x="4390982" y="2194108"/>
                    <a:pt x="4426156" y="2177350"/>
                    <a:pt x="4459212" y="2160131"/>
                  </a:cubicBezTo>
                  <a:cubicBezTo>
                    <a:pt x="4492360" y="2143097"/>
                    <a:pt x="4523574" y="2125878"/>
                    <a:pt x="4551935" y="2106817"/>
                  </a:cubicBezTo>
                  <a:cubicBezTo>
                    <a:pt x="4609023" y="2069250"/>
                    <a:pt x="4655246" y="2024592"/>
                    <a:pt x="4693090" y="1969437"/>
                  </a:cubicBezTo>
                  <a:cubicBezTo>
                    <a:pt x="4730658" y="1914375"/>
                    <a:pt x="4760308" y="1850104"/>
                    <a:pt x="4782498" y="1781137"/>
                  </a:cubicBezTo>
                  <a:cubicBezTo>
                    <a:pt x="4804506" y="1712263"/>
                    <a:pt x="4818593" y="1637956"/>
                    <a:pt x="4826512" y="1564478"/>
                  </a:cubicBezTo>
                  <a:cubicBezTo>
                    <a:pt x="4834154" y="1490722"/>
                    <a:pt x="4835812" y="1416784"/>
                    <a:pt x="4834247" y="1343582"/>
                  </a:cubicBezTo>
                  <a:cubicBezTo>
                    <a:pt x="4831944" y="1270288"/>
                    <a:pt x="4826972" y="1197638"/>
                    <a:pt x="4819882" y="1125541"/>
                  </a:cubicBezTo>
                  <a:cubicBezTo>
                    <a:pt x="4812792" y="1053444"/>
                    <a:pt x="4802019" y="981714"/>
                    <a:pt x="4786918" y="910907"/>
                  </a:cubicBezTo>
                  <a:cubicBezTo>
                    <a:pt x="4772001" y="840007"/>
                    <a:pt x="4754230" y="769935"/>
                    <a:pt x="4735354" y="700048"/>
                  </a:cubicBezTo>
                  <a:cubicBezTo>
                    <a:pt x="4697603" y="560365"/>
                    <a:pt x="4653220" y="421051"/>
                    <a:pt x="4595028" y="285972"/>
                  </a:cubicBezTo>
                  <a:cubicBezTo>
                    <a:pt x="4565931" y="218433"/>
                    <a:pt x="4534072" y="151815"/>
                    <a:pt x="4499577" y="86313"/>
                  </a:cubicBezTo>
                  <a:lnTo>
                    <a:pt x="4449808" y="0"/>
                  </a:lnTo>
                  <a:lnTo>
                    <a:pt x="4876728" y="0"/>
                  </a:lnTo>
                  <a:lnTo>
                    <a:pt x="4945109" y="122534"/>
                  </a:lnTo>
                  <a:cubicBezTo>
                    <a:pt x="4982860" y="198498"/>
                    <a:pt x="5017022" y="276581"/>
                    <a:pt x="5047868" y="356228"/>
                  </a:cubicBezTo>
                  <a:cubicBezTo>
                    <a:pt x="5055418" y="376209"/>
                    <a:pt x="5063244" y="396097"/>
                    <a:pt x="5070058" y="416355"/>
                  </a:cubicBezTo>
                  <a:lnTo>
                    <a:pt x="5090408" y="477311"/>
                  </a:lnTo>
                  <a:lnTo>
                    <a:pt x="5108455" y="539096"/>
                  </a:lnTo>
                  <a:cubicBezTo>
                    <a:pt x="5114348" y="559721"/>
                    <a:pt x="5119136" y="580715"/>
                    <a:pt x="5124292" y="601524"/>
                  </a:cubicBezTo>
                  <a:cubicBezTo>
                    <a:pt x="5163702" y="768923"/>
                    <a:pt x="5177698" y="942490"/>
                    <a:pt x="5173278" y="1114583"/>
                  </a:cubicBezTo>
                  <a:cubicBezTo>
                    <a:pt x="5170976" y="1200677"/>
                    <a:pt x="5161860" y="1286585"/>
                    <a:pt x="5145931" y="1371021"/>
                  </a:cubicBezTo>
                  <a:cubicBezTo>
                    <a:pt x="5129909" y="1455457"/>
                    <a:pt x="5107718" y="1538328"/>
                    <a:pt x="5082213" y="1619356"/>
                  </a:cubicBezTo>
                  <a:cubicBezTo>
                    <a:pt x="5056800" y="1700569"/>
                    <a:pt x="5029544" y="1779572"/>
                    <a:pt x="4997316" y="1859404"/>
                  </a:cubicBezTo>
                  <a:cubicBezTo>
                    <a:pt x="4981204" y="1899274"/>
                    <a:pt x="4963708" y="1939143"/>
                    <a:pt x="4943912" y="1978737"/>
                  </a:cubicBezTo>
                  <a:cubicBezTo>
                    <a:pt x="4923746" y="2018146"/>
                    <a:pt x="4901464" y="2057372"/>
                    <a:pt x="4875222" y="2094940"/>
                  </a:cubicBezTo>
                  <a:cubicBezTo>
                    <a:pt x="4849348" y="2132691"/>
                    <a:pt x="4819790" y="2168879"/>
                    <a:pt x="4787286" y="2202210"/>
                  </a:cubicBezTo>
                  <a:cubicBezTo>
                    <a:pt x="4770989" y="2218785"/>
                    <a:pt x="4754046" y="2234714"/>
                    <a:pt x="4736644" y="2249815"/>
                  </a:cubicBezTo>
                  <a:cubicBezTo>
                    <a:pt x="4719240" y="2264824"/>
                    <a:pt x="4701285" y="2278912"/>
                    <a:pt x="4683238" y="2292447"/>
                  </a:cubicBezTo>
                  <a:cubicBezTo>
                    <a:pt x="4610681" y="2346405"/>
                    <a:pt x="4537202" y="2386828"/>
                    <a:pt x="4470262" y="2426789"/>
                  </a:cubicBezTo>
                  <a:cubicBezTo>
                    <a:pt x="4402953" y="2466382"/>
                    <a:pt x="4340892" y="2505700"/>
                    <a:pt x="4283066" y="2549069"/>
                  </a:cubicBezTo>
                  <a:cubicBezTo>
                    <a:pt x="4253970" y="2570523"/>
                    <a:pt x="4226163" y="2593267"/>
                    <a:pt x="4199183" y="2616930"/>
                  </a:cubicBezTo>
                  <a:cubicBezTo>
                    <a:pt x="4172021" y="2640319"/>
                    <a:pt x="4145871" y="2665087"/>
                    <a:pt x="4120364" y="2690501"/>
                  </a:cubicBezTo>
                  <a:cubicBezTo>
                    <a:pt x="4107474" y="2703392"/>
                    <a:pt x="4095412" y="2716006"/>
                    <a:pt x="4082336" y="2729819"/>
                  </a:cubicBezTo>
                  <a:lnTo>
                    <a:pt x="4043203" y="2771715"/>
                  </a:lnTo>
                  <a:lnTo>
                    <a:pt x="3964753" y="2856794"/>
                  </a:lnTo>
                  <a:cubicBezTo>
                    <a:pt x="3911992" y="2913790"/>
                    <a:pt x="3857574" y="2970603"/>
                    <a:pt x="3802510" y="3028152"/>
                  </a:cubicBezTo>
                  <a:cubicBezTo>
                    <a:pt x="3774980" y="3056880"/>
                    <a:pt x="3746896" y="3085517"/>
                    <a:pt x="3718628" y="3114245"/>
                  </a:cubicBezTo>
                  <a:cubicBezTo>
                    <a:pt x="3690175" y="3142789"/>
                    <a:pt x="3661263" y="3171149"/>
                    <a:pt x="3631890" y="3199417"/>
                  </a:cubicBezTo>
                  <a:cubicBezTo>
                    <a:pt x="3573236" y="3255954"/>
                    <a:pt x="3511636" y="3310924"/>
                    <a:pt x="3446812" y="3363224"/>
                  </a:cubicBezTo>
                  <a:cubicBezTo>
                    <a:pt x="3382082" y="3415524"/>
                    <a:pt x="3313484" y="3464694"/>
                    <a:pt x="3240927" y="3508616"/>
                  </a:cubicBezTo>
                  <a:cubicBezTo>
                    <a:pt x="3168369" y="3552444"/>
                    <a:pt x="3091484" y="3590565"/>
                    <a:pt x="3011284" y="3620399"/>
                  </a:cubicBezTo>
                  <a:cubicBezTo>
                    <a:pt x="2931083" y="3650324"/>
                    <a:pt x="2847753" y="3671870"/>
                    <a:pt x="2763501" y="3684208"/>
                  </a:cubicBezTo>
                  <a:cubicBezTo>
                    <a:pt x="2721330" y="3690193"/>
                    <a:pt x="2679066" y="3694429"/>
                    <a:pt x="2636710" y="3695994"/>
                  </a:cubicBezTo>
                  <a:lnTo>
                    <a:pt x="2605035" y="3697008"/>
                  </a:lnTo>
                  <a:lnTo>
                    <a:pt x="2573360" y="3697191"/>
                  </a:lnTo>
                  <a:lnTo>
                    <a:pt x="2511852" y="3695810"/>
                  </a:lnTo>
                  <a:cubicBezTo>
                    <a:pt x="2184330" y="3685037"/>
                    <a:pt x="1858557" y="3613861"/>
                    <a:pt x="1554976" y="3483386"/>
                  </a:cubicBezTo>
                  <a:cubicBezTo>
                    <a:pt x="1479195" y="3450606"/>
                    <a:pt x="1404704" y="3414327"/>
                    <a:pt x="1332515" y="3373997"/>
                  </a:cubicBezTo>
                  <a:cubicBezTo>
                    <a:pt x="1260050" y="3333943"/>
                    <a:pt x="1189794" y="3289838"/>
                    <a:pt x="1121840" y="3242233"/>
                  </a:cubicBezTo>
                  <a:cubicBezTo>
                    <a:pt x="986117" y="3147025"/>
                    <a:pt x="859417" y="3038557"/>
                    <a:pt x="742662" y="2920052"/>
                  </a:cubicBezTo>
                  <a:cubicBezTo>
                    <a:pt x="626000" y="2801823"/>
                    <a:pt x="518821" y="2670797"/>
                    <a:pt x="426282" y="2530745"/>
                  </a:cubicBezTo>
                  <a:cubicBezTo>
                    <a:pt x="333652" y="2390418"/>
                    <a:pt x="254741" y="2240700"/>
                    <a:pt x="190562" y="2084350"/>
                  </a:cubicBezTo>
                  <a:cubicBezTo>
                    <a:pt x="126292" y="1928094"/>
                    <a:pt x="77858" y="1764932"/>
                    <a:pt x="45078" y="1598454"/>
                  </a:cubicBezTo>
                  <a:cubicBezTo>
                    <a:pt x="28504" y="1515216"/>
                    <a:pt x="16903" y="1430964"/>
                    <a:pt x="9077" y="1346437"/>
                  </a:cubicBezTo>
                  <a:cubicBezTo>
                    <a:pt x="2262" y="1261817"/>
                    <a:pt x="-1421" y="1176828"/>
                    <a:pt x="513" y="1091933"/>
                  </a:cubicBezTo>
                  <a:cubicBezTo>
                    <a:pt x="1986" y="1007036"/>
                    <a:pt x="8063" y="922232"/>
                    <a:pt x="18468" y="838073"/>
                  </a:cubicBezTo>
                  <a:cubicBezTo>
                    <a:pt x="28689" y="753822"/>
                    <a:pt x="43237" y="670215"/>
                    <a:pt x="61652" y="587528"/>
                  </a:cubicBezTo>
                  <a:cubicBezTo>
                    <a:pt x="98300" y="422156"/>
                    <a:pt x="149679" y="260283"/>
                    <a:pt x="214870" y="104487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6160BCB-9856-41AA-A8B4-C000F9D31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62599" y="-1438"/>
              <a:ext cx="5207741" cy="3738815"/>
            </a:xfrm>
            <a:custGeom>
              <a:avLst/>
              <a:gdLst>
                <a:gd name="connsiteX0" fmla="*/ 244572 w 5207741"/>
                <a:gd name="connsiteY0" fmla="*/ 0 h 3738815"/>
                <a:gd name="connsiteX1" fmla="*/ 762601 w 5207741"/>
                <a:gd name="connsiteY1" fmla="*/ 0 h 3738815"/>
                <a:gd name="connsiteX2" fmla="*/ 717282 w 5207741"/>
                <a:gd name="connsiteY2" fmla="*/ 76130 h 3738815"/>
                <a:gd name="connsiteX3" fmla="*/ 628158 w 5207741"/>
                <a:gd name="connsiteY3" fmla="*/ 264800 h 3738815"/>
                <a:gd name="connsiteX4" fmla="*/ 460483 w 5207741"/>
                <a:gd name="connsiteY4" fmla="*/ 1110997 h 3738815"/>
                <a:gd name="connsiteX5" fmla="*/ 599705 w 5207741"/>
                <a:gd name="connsiteY5" fmla="*/ 1885190 h 3738815"/>
                <a:gd name="connsiteX6" fmla="*/ 982566 w 5207741"/>
                <a:gd name="connsiteY6" fmla="*/ 2534986 h 3738815"/>
                <a:gd name="connsiteX7" fmla="*/ 1690186 w 5207741"/>
                <a:gd name="connsiteY7" fmla="*/ 3078339 h 3738815"/>
                <a:gd name="connsiteX8" fmla="*/ 2582147 w 5207741"/>
                <a:gd name="connsiteY8" fmla="*/ 3278517 h 3738815"/>
                <a:gd name="connsiteX9" fmla="*/ 3046773 w 5207741"/>
                <a:gd name="connsiteY9" fmla="*/ 3124195 h 3738815"/>
                <a:gd name="connsiteX10" fmla="*/ 3534327 w 5207741"/>
                <a:gd name="connsiteY10" fmla="*/ 2653491 h 3738815"/>
                <a:gd name="connsiteX11" fmla="*/ 3788371 w 5207741"/>
                <a:gd name="connsiteY11" fmla="*/ 2381860 h 3738815"/>
                <a:gd name="connsiteX12" fmla="*/ 4381538 w 5207741"/>
                <a:gd name="connsiteY12" fmla="*/ 1954710 h 3738815"/>
                <a:gd name="connsiteX13" fmla="*/ 4572876 w 5207741"/>
                <a:gd name="connsiteY13" fmla="*/ 1832613 h 3738815"/>
                <a:gd name="connsiteX14" fmla="*/ 4687698 w 5207741"/>
                <a:gd name="connsiteY14" fmla="*/ 1584555 h 3738815"/>
                <a:gd name="connsiteX15" fmla="*/ 4694328 w 5207741"/>
                <a:gd name="connsiteY15" fmla="*/ 722704 h 3738815"/>
                <a:gd name="connsiteX16" fmla="*/ 4427822 w 5207741"/>
                <a:gd name="connsiteY16" fmla="*/ 101669 h 3738815"/>
                <a:gd name="connsiteX17" fmla="*/ 4357980 w 5207741"/>
                <a:gd name="connsiteY17" fmla="*/ 0 h 3738815"/>
                <a:gd name="connsiteX18" fmla="*/ 4900539 w 5207741"/>
                <a:gd name="connsiteY18" fmla="*/ 0 h 3738815"/>
                <a:gd name="connsiteX19" fmla="*/ 5023799 w 5207741"/>
                <a:gd name="connsiteY19" fmla="*/ 256448 h 3738815"/>
                <a:gd name="connsiteX20" fmla="*/ 5131054 w 5207741"/>
                <a:gd name="connsiteY20" fmla="*/ 1708493 h 3738815"/>
                <a:gd name="connsiteX21" fmla="*/ 4116721 w 5207741"/>
                <a:gd name="connsiteY21" fmla="*/ 2704502 h 3738815"/>
                <a:gd name="connsiteX22" fmla="*/ 2582056 w 5207741"/>
                <a:gd name="connsiteY22" fmla="*/ 3738815 h 3738815"/>
                <a:gd name="connsiteX23" fmla="*/ 632301 w 5207741"/>
                <a:gd name="connsiteY23" fmla="*/ 2833780 h 3738815"/>
                <a:gd name="connsiteX24" fmla="*/ 0 w 5207741"/>
                <a:gd name="connsiteY24" fmla="*/ 1110906 h 3738815"/>
                <a:gd name="connsiteX25" fmla="*/ 202913 w 5207741"/>
                <a:gd name="connsiteY25" fmla="*/ 88013 h 3738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207741" h="3738815">
                  <a:moveTo>
                    <a:pt x="244572" y="0"/>
                  </a:moveTo>
                  <a:lnTo>
                    <a:pt x="762601" y="0"/>
                  </a:lnTo>
                  <a:lnTo>
                    <a:pt x="717282" y="76130"/>
                  </a:lnTo>
                  <a:cubicBezTo>
                    <a:pt x="684728" y="137306"/>
                    <a:pt x="654998" y="200230"/>
                    <a:pt x="628158" y="264800"/>
                  </a:cubicBezTo>
                  <a:cubicBezTo>
                    <a:pt x="516927" y="532471"/>
                    <a:pt x="460483" y="817176"/>
                    <a:pt x="460483" y="1110997"/>
                  </a:cubicBezTo>
                  <a:cubicBezTo>
                    <a:pt x="460483" y="1378024"/>
                    <a:pt x="507351" y="1638514"/>
                    <a:pt x="599705" y="1885190"/>
                  </a:cubicBezTo>
                  <a:cubicBezTo>
                    <a:pt x="688836" y="2123213"/>
                    <a:pt x="817654" y="2341899"/>
                    <a:pt x="982566" y="2534986"/>
                  </a:cubicBezTo>
                  <a:cubicBezTo>
                    <a:pt x="1177587" y="2763432"/>
                    <a:pt x="1422331" y="2951271"/>
                    <a:pt x="1690186" y="3078339"/>
                  </a:cubicBezTo>
                  <a:cubicBezTo>
                    <a:pt x="1970289" y="3211208"/>
                    <a:pt x="2270370" y="3278517"/>
                    <a:pt x="2582147" y="3278517"/>
                  </a:cubicBezTo>
                  <a:cubicBezTo>
                    <a:pt x="2751940" y="3278517"/>
                    <a:pt x="2895213" y="3230912"/>
                    <a:pt x="3046773" y="3124195"/>
                  </a:cubicBezTo>
                  <a:cubicBezTo>
                    <a:pt x="3210120" y="3009188"/>
                    <a:pt x="3367573" y="2836358"/>
                    <a:pt x="3534327" y="2653491"/>
                  </a:cubicBezTo>
                  <a:cubicBezTo>
                    <a:pt x="3615264" y="2564727"/>
                    <a:pt x="3698871" y="2472925"/>
                    <a:pt x="3788371" y="2381860"/>
                  </a:cubicBezTo>
                  <a:cubicBezTo>
                    <a:pt x="4015803" y="2150375"/>
                    <a:pt x="4227214" y="2037303"/>
                    <a:pt x="4381538" y="1954710"/>
                  </a:cubicBezTo>
                  <a:cubicBezTo>
                    <a:pt x="4479325" y="1902317"/>
                    <a:pt x="4536506" y="1870826"/>
                    <a:pt x="4572876" y="1832613"/>
                  </a:cubicBezTo>
                  <a:cubicBezTo>
                    <a:pt x="4615601" y="1787772"/>
                    <a:pt x="4654274" y="1704257"/>
                    <a:pt x="4687698" y="1584555"/>
                  </a:cubicBezTo>
                  <a:cubicBezTo>
                    <a:pt x="4765044" y="1307676"/>
                    <a:pt x="4767254" y="1017723"/>
                    <a:pt x="4694328" y="722704"/>
                  </a:cubicBezTo>
                  <a:cubicBezTo>
                    <a:pt x="4642396" y="512766"/>
                    <a:pt x="4551463" y="301482"/>
                    <a:pt x="4427822" y="101669"/>
                  </a:cubicBezTo>
                  <a:lnTo>
                    <a:pt x="4357980" y="0"/>
                  </a:lnTo>
                  <a:lnTo>
                    <a:pt x="4900539" y="0"/>
                  </a:lnTo>
                  <a:lnTo>
                    <a:pt x="5023799" y="256448"/>
                  </a:lnTo>
                  <a:cubicBezTo>
                    <a:pt x="5212139" y="710891"/>
                    <a:pt x="5269776" y="1212048"/>
                    <a:pt x="5131054" y="1708493"/>
                  </a:cubicBezTo>
                  <a:cubicBezTo>
                    <a:pt x="4936032" y="2406445"/>
                    <a:pt x="4583926" y="2228919"/>
                    <a:pt x="4116721" y="2704502"/>
                  </a:cubicBezTo>
                  <a:cubicBezTo>
                    <a:pt x="3649425" y="3180085"/>
                    <a:pt x="3295108" y="3738815"/>
                    <a:pt x="2582056" y="3738815"/>
                  </a:cubicBezTo>
                  <a:cubicBezTo>
                    <a:pt x="1803627" y="3738815"/>
                    <a:pt x="1105674" y="3388274"/>
                    <a:pt x="632301" y="2833780"/>
                  </a:cubicBezTo>
                  <a:cubicBezTo>
                    <a:pt x="238483" y="2372468"/>
                    <a:pt x="0" y="1770001"/>
                    <a:pt x="0" y="1110906"/>
                  </a:cubicBezTo>
                  <a:cubicBezTo>
                    <a:pt x="0" y="748072"/>
                    <a:pt x="72253" y="402411"/>
                    <a:pt x="202913" y="88013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6BE7FD8-DDBE-4757-AEA0-50DEA9A49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62599" y="-1438"/>
              <a:ext cx="5207741" cy="3738815"/>
            </a:xfrm>
            <a:custGeom>
              <a:avLst/>
              <a:gdLst>
                <a:gd name="connsiteX0" fmla="*/ 244572 w 5207741"/>
                <a:gd name="connsiteY0" fmla="*/ 0 h 3738815"/>
                <a:gd name="connsiteX1" fmla="*/ 869557 w 5207741"/>
                <a:gd name="connsiteY1" fmla="*/ 0 h 3738815"/>
                <a:gd name="connsiteX2" fmla="*/ 798472 w 5207741"/>
                <a:gd name="connsiteY2" fmla="*/ 119401 h 3738815"/>
                <a:gd name="connsiteX3" fmla="*/ 713145 w 5207741"/>
                <a:gd name="connsiteY3" fmla="*/ 300066 h 3738815"/>
                <a:gd name="connsiteX4" fmla="*/ 552561 w 5207741"/>
                <a:gd name="connsiteY4" fmla="*/ 1110906 h 3738815"/>
                <a:gd name="connsiteX5" fmla="*/ 685890 w 5207741"/>
                <a:gd name="connsiteY5" fmla="*/ 1852779 h 3738815"/>
                <a:gd name="connsiteX6" fmla="*/ 1052546 w 5207741"/>
                <a:gd name="connsiteY6" fmla="*/ 2475043 h 3738815"/>
                <a:gd name="connsiteX7" fmla="*/ 1729596 w 5207741"/>
                <a:gd name="connsiteY7" fmla="*/ 2995009 h 3738815"/>
                <a:gd name="connsiteX8" fmla="*/ 2582147 w 5207741"/>
                <a:gd name="connsiteY8" fmla="*/ 3186347 h 3738815"/>
                <a:gd name="connsiteX9" fmla="*/ 3466281 w 5207741"/>
                <a:gd name="connsiteY9" fmla="*/ 2591430 h 3738815"/>
                <a:gd name="connsiteX10" fmla="*/ 3722720 w 5207741"/>
                <a:gd name="connsiteY10" fmla="*/ 2317314 h 3738815"/>
                <a:gd name="connsiteX11" fmla="*/ 4338077 w 5207741"/>
                <a:gd name="connsiteY11" fmla="*/ 1873497 h 3738815"/>
                <a:gd name="connsiteX12" fmla="*/ 4506212 w 5207741"/>
                <a:gd name="connsiteY12" fmla="*/ 1769080 h 3738815"/>
                <a:gd name="connsiteX13" fmla="*/ 4599026 w 5207741"/>
                <a:gd name="connsiteY13" fmla="*/ 1559787 h 3738815"/>
                <a:gd name="connsiteX14" fmla="*/ 4605012 w 5207741"/>
                <a:gd name="connsiteY14" fmla="*/ 744803 h 3738815"/>
                <a:gd name="connsiteX15" fmla="*/ 4349253 w 5207741"/>
                <a:gd name="connsiteY15" fmla="*/ 149548 h 3738815"/>
                <a:gd name="connsiteX16" fmla="*/ 4246488 w 5207741"/>
                <a:gd name="connsiteY16" fmla="*/ 0 h 3738815"/>
                <a:gd name="connsiteX17" fmla="*/ 4900539 w 5207741"/>
                <a:gd name="connsiteY17" fmla="*/ 0 h 3738815"/>
                <a:gd name="connsiteX18" fmla="*/ 5023799 w 5207741"/>
                <a:gd name="connsiteY18" fmla="*/ 256448 h 3738815"/>
                <a:gd name="connsiteX19" fmla="*/ 5131054 w 5207741"/>
                <a:gd name="connsiteY19" fmla="*/ 1708493 h 3738815"/>
                <a:gd name="connsiteX20" fmla="*/ 4116721 w 5207741"/>
                <a:gd name="connsiteY20" fmla="*/ 2704502 h 3738815"/>
                <a:gd name="connsiteX21" fmla="*/ 2582056 w 5207741"/>
                <a:gd name="connsiteY21" fmla="*/ 3738815 h 3738815"/>
                <a:gd name="connsiteX22" fmla="*/ 632301 w 5207741"/>
                <a:gd name="connsiteY22" fmla="*/ 2833780 h 3738815"/>
                <a:gd name="connsiteX23" fmla="*/ 0 w 5207741"/>
                <a:gd name="connsiteY23" fmla="*/ 1110906 h 3738815"/>
                <a:gd name="connsiteX24" fmla="*/ 202913 w 5207741"/>
                <a:gd name="connsiteY24" fmla="*/ 88013 h 3738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207741" h="3738815">
                  <a:moveTo>
                    <a:pt x="244572" y="0"/>
                  </a:moveTo>
                  <a:lnTo>
                    <a:pt x="869557" y="0"/>
                  </a:lnTo>
                  <a:lnTo>
                    <a:pt x="798472" y="119401"/>
                  </a:lnTo>
                  <a:cubicBezTo>
                    <a:pt x="767299" y="177982"/>
                    <a:pt x="738835" y="238236"/>
                    <a:pt x="713145" y="300066"/>
                  </a:cubicBezTo>
                  <a:cubicBezTo>
                    <a:pt x="606611" y="556503"/>
                    <a:pt x="552561" y="829331"/>
                    <a:pt x="552561" y="1110906"/>
                  </a:cubicBezTo>
                  <a:cubicBezTo>
                    <a:pt x="552561" y="1366883"/>
                    <a:pt x="597403" y="1616415"/>
                    <a:pt x="685890" y="1852779"/>
                  </a:cubicBezTo>
                  <a:cubicBezTo>
                    <a:pt x="771247" y="2080764"/>
                    <a:pt x="894631" y="2290058"/>
                    <a:pt x="1052546" y="2475043"/>
                  </a:cubicBezTo>
                  <a:cubicBezTo>
                    <a:pt x="1239188" y="2693729"/>
                    <a:pt x="1473342" y="2873466"/>
                    <a:pt x="1729596" y="2995009"/>
                  </a:cubicBezTo>
                  <a:cubicBezTo>
                    <a:pt x="1997267" y="3121985"/>
                    <a:pt x="2284091" y="3186347"/>
                    <a:pt x="2582147" y="3186347"/>
                  </a:cubicBezTo>
                  <a:cubicBezTo>
                    <a:pt x="2908748" y="3186347"/>
                    <a:pt x="3109939" y="2982394"/>
                    <a:pt x="3466281" y="2591430"/>
                  </a:cubicBezTo>
                  <a:cubicBezTo>
                    <a:pt x="3547771" y="2502022"/>
                    <a:pt x="3632022" y="2409575"/>
                    <a:pt x="3722720" y="2317314"/>
                  </a:cubicBezTo>
                  <a:cubicBezTo>
                    <a:pt x="3959913" y="2075884"/>
                    <a:pt x="4178506" y="1958853"/>
                    <a:pt x="4338077" y="1873497"/>
                  </a:cubicBezTo>
                  <a:cubicBezTo>
                    <a:pt x="4416344" y="1831509"/>
                    <a:pt x="4478220" y="1798453"/>
                    <a:pt x="4506212" y="1769080"/>
                  </a:cubicBezTo>
                  <a:cubicBezTo>
                    <a:pt x="4537518" y="1736208"/>
                    <a:pt x="4570483" y="1661901"/>
                    <a:pt x="4599026" y="1559787"/>
                  </a:cubicBezTo>
                  <a:cubicBezTo>
                    <a:pt x="4672136" y="1298377"/>
                    <a:pt x="4674070" y="1024169"/>
                    <a:pt x="4605012" y="744803"/>
                  </a:cubicBezTo>
                  <a:cubicBezTo>
                    <a:pt x="4555290" y="543912"/>
                    <a:pt x="4468017" y="341363"/>
                    <a:pt x="4349253" y="149548"/>
                  </a:cubicBezTo>
                  <a:lnTo>
                    <a:pt x="4246488" y="0"/>
                  </a:lnTo>
                  <a:lnTo>
                    <a:pt x="4900539" y="0"/>
                  </a:lnTo>
                  <a:lnTo>
                    <a:pt x="5023799" y="256448"/>
                  </a:lnTo>
                  <a:cubicBezTo>
                    <a:pt x="5212139" y="710891"/>
                    <a:pt x="5269776" y="1212048"/>
                    <a:pt x="5131054" y="1708493"/>
                  </a:cubicBezTo>
                  <a:cubicBezTo>
                    <a:pt x="4936032" y="2406445"/>
                    <a:pt x="4583926" y="2228919"/>
                    <a:pt x="4116721" y="2704502"/>
                  </a:cubicBezTo>
                  <a:cubicBezTo>
                    <a:pt x="3649425" y="3180085"/>
                    <a:pt x="3295108" y="3738815"/>
                    <a:pt x="2582056" y="3738815"/>
                  </a:cubicBezTo>
                  <a:cubicBezTo>
                    <a:pt x="1803627" y="3738815"/>
                    <a:pt x="1105674" y="3388274"/>
                    <a:pt x="632301" y="2833780"/>
                  </a:cubicBezTo>
                  <a:cubicBezTo>
                    <a:pt x="238483" y="2372468"/>
                    <a:pt x="0" y="1770001"/>
                    <a:pt x="0" y="1110906"/>
                  </a:cubicBezTo>
                  <a:cubicBezTo>
                    <a:pt x="0" y="748072"/>
                    <a:pt x="72253" y="402411"/>
                    <a:pt x="202913" y="88013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25" name="Freeform: Shape 24">
              <a:extLst>
                <a:ext uri="{FF2B5EF4-FFF2-40B4-BE49-F238E27FC236}">
                  <a16:creationId xmlns:a16="http://schemas.microsoft.com/office/drawing/2014/main" id="{E9FC4450-C88E-4D5D-99DD-0A34BCFC98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605815" y="-1438"/>
              <a:ext cx="5699636" cy="3920553"/>
            </a:xfrm>
            <a:custGeom>
              <a:avLst/>
              <a:gdLst>
                <a:gd name="connsiteX0" fmla="*/ 236526 w 5699636"/>
                <a:gd name="connsiteY0" fmla="*/ 0 h 3920553"/>
                <a:gd name="connsiteX1" fmla="*/ 639747 w 5699636"/>
                <a:gd name="connsiteY1" fmla="*/ 0 h 3920553"/>
                <a:gd name="connsiteX2" fmla="*/ 591602 w 5699636"/>
                <a:gd name="connsiteY2" fmla="*/ 108703 h 3920553"/>
                <a:gd name="connsiteX3" fmla="*/ 459286 w 5699636"/>
                <a:gd name="connsiteY3" fmla="*/ 562740 h 3920553"/>
                <a:gd name="connsiteX4" fmla="*/ 413892 w 5699636"/>
                <a:gd name="connsiteY4" fmla="*/ 1032063 h 3920553"/>
                <a:gd name="connsiteX5" fmla="*/ 453025 w 5699636"/>
                <a:gd name="connsiteY5" fmla="*/ 1501385 h 3920553"/>
                <a:gd name="connsiteX6" fmla="*/ 578251 w 5699636"/>
                <a:gd name="connsiteY6" fmla="*/ 1955698 h 3920553"/>
                <a:gd name="connsiteX7" fmla="*/ 1074276 w 5699636"/>
                <a:gd name="connsiteY7" fmla="*/ 2759357 h 3920553"/>
                <a:gd name="connsiteX8" fmla="*/ 1843958 w 5699636"/>
                <a:gd name="connsiteY8" fmla="*/ 3325729 h 3920553"/>
                <a:gd name="connsiteX9" fmla="*/ 1898743 w 5699636"/>
                <a:gd name="connsiteY9" fmla="*/ 3351419 h 3920553"/>
                <a:gd name="connsiteX10" fmla="*/ 1926183 w 5699636"/>
                <a:gd name="connsiteY10" fmla="*/ 3364309 h 3920553"/>
                <a:gd name="connsiteX11" fmla="*/ 1954267 w 5699636"/>
                <a:gd name="connsiteY11" fmla="*/ 3375727 h 3920553"/>
                <a:gd name="connsiteX12" fmla="*/ 2010435 w 5699636"/>
                <a:gd name="connsiteY12" fmla="*/ 3398655 h 3920553"/>
                <a:gd name="connsiteX13" fmla="*/ 2066970 w 5699636"/>
                <a:gd name="connsiteY13" fmla="*/ 3420569 h 3920553"/>
                <a:gd name="connsiteX14" fmla="*/ 2181884 w 5699636"/>
                <a:gd name="connsiteY14" fmla="*/ 3460439 h 3920553"/>
                <a:gd name="connsiteX15" fmla="*/ 2298915 w 5699636"/>
                <a:gd name="connsiteY15" fmla="*/ 3494600 h 3920553"/>
                <a:gd name="connsiteX16" fmla="*/ 2782326 w 5699636"/>
                <a:gd name="connsiteY16" fmla="*/ 3572314 h 3920553"/>
                <a:gd name="connsiteX17" fmla="*/ 2843833 w 5699636"/>
                <a:gd name="connsiteY17" fmla="*/ 3576274 h 3920553"/>
                <a:gd name="connsiteX18" fmla="*/ 2903961 w 5699636"/>
                <a:gd name="connsiteY18" fmla="*/ 3577194 h 3920553"/>
                <a:gd name="connsiteX19" fmla="*/ 2963904 w 5699636"/>
                <a:gd name="connsiteY19" fmla="*/ 3575261 h 3920553"/>
                <a:gd name="connsiteX20" fmla="*/ 3023662 w 5699636"/>
                <a:gd name="connsiteY20" fmla="*/ 3570380 h 3920553"/>
                <a:gd name="connsiteX21" fmla="*/ 3083053 w 5699636"/>
                <a:gd name="connsiteY21" fmla="*/ 3562462 h 3920553"/>
                <a:gd name="connsiteX22" fmla="*/ 3141983 w 5699636"/>
                <a:gd name="connsiteY22" fmla="*/ 3551320 h 3920553"/>
                <a:gd name="connsiteX23" fmla="*/ 3200176 w 5699636"/>
                <a:gd name="connsiteY23" fmla="*/ 3536680 h 3920553"/>
                <a:gd name="connsiteX24" fmla="*/ 3257633 w 5699636"/>
                <a:gd name="connsiteY24" fmla="*/ 3518909 h 3920553"/>
                <a:gd name="connsiteX25" fmla="*/ 3477516 w 5699636"/>
                <a:gd name="connsiteY25" fmla="*/ 3418175 h 3920553"/>
                <a:gd name="connsiteX26" fmla="*/ 3678982 w 5699636"/>
                <a:gd name="connsiteY26" fmla="*/ 3278585 h 3920553"/>
                <a:gd name="connsiteX27" fmla="*/ 3863784 w 5699636"/>
                <a:gd name="connsiteY27" fmla="*/ 3113397 h 3920553"/>
                <a:gd name="connsiteX28" fmla="*/ 3951994 w 5699636"/>
                <a:gd name="connsiteY28" fmla="*/ 3025185 h 3920553"/>
                <a:gd name="connsiteX29" fmla="*/ 4038271 w 5699636"/>
                <a:gd name="connsiteY29" fmla="*/ 2934489 h 3920553"/>
                <a:gd name="connsiteX30" fmla="*/ 4209537 w 5699636"/>
                <a:gd name="connsiteY30" fmla="*/ 2750241 h 3920553"/>
                <a:gd name="connsiteX31" fmla="*/ 4295998 w 5699636"/>
                <a:gd name="connsiteY31" fmla="*/ 2657978 h 3920553"/>
                <a:gd name="connsiteX32" fmla="*/ 4385130 w 5699636"/>
                <a:gd name="connsiteY32" fmla="*/ 2566728 h 3920553"/>
                <a:gd name="connsiteX33" fmla="*/ 4802060 w 5699636"/>
                <a:gd name="connsiteY33" fmla="*/ 2262318 h 3920553"/>
                <a:gd name="connsiteX34" fmla="*/ 5011721 w 5699636"/>
                <a:gd name="connsiteY34" fmla="*/ 2133685 h 3920553"/>
                <a:gd name="connsiteX35" fmla="*/ 5169267 w 5699636"/>
                <a:gd name="connsiteY35" fmla="*/ 1971075 h 3920553"/>
                <a:gd name="connsiteX36" fmla="*/ 5267146 w 5699636"/>
                <a:gd name="connsiteY36" fmla="*/ 1764268 h 3920553"/>
                <a:gd name="connsiteX37" fmla="*/ 5325432 w 5699636"/>
                <a:gd name="connsiteY37" fmla="*/ 1534533 h 3920553"/>
                <a:gd name="connsiteX38" fmla="*/ 5335468 w 5699636"/>
                <a:gd name="connsiteY38" fmla="*/ 1475879 h 3920553"/>
                <a:gd name="connsiteX39" fmla="*/ 5343939 w 5699636"/>
                <a:gd name="connsiteY39" fmla="*/ 1417133 h 3920553"/>
                <a:gd name="connsiteX40" fmla="*/ 5350293 w 5699636"/>
                <a:gd name="connsiteY40" fmla="*/ 1358203 h 3920553"/>
                <a:gd name="connsiteX41" fmla="*/ 5354896 w 5699636"/>
                <a:gd name="connsiteY41" fmla="*/ 1299089 h 3920553"/>
                <a:gd name="connsiteX42" fmla="*/ 5357476 w 5699636"/>
                <a:gd name="connsiteY42" fmla="*/ 1062816 h 3920553"/>
                <a:gd name="connsiteX43" fmla="*/ 5353884 w 5699636"/>
                <a:gd name="connsiteY43" fmla="*/ 1003886 h 3920553"/>
                <a:gd name="connsiteX44" fmla="*/ 5348452 w 5699636"/>
                <a:gd name="connsiteY44" fmla="*/ 945141 h 3920553"/>
                <a:gd name="connsiteX45" fmla="*/ 5341730 w 5699636"/>
                <a:gd name="connsiteY45" fmla="*/ 886486 h 3920553"/>
                <a:gd name="connsiteX46" fmla="*/ 5333442 w 5699636"/>
                <a:gd name="connsiteY46" fmla="*/ 828017 h 3920553"/>
                <a:gd name="connsiteX47" fmla="*/ 5285194 w 5699636"/>
                <a:gd name="connsiteY47" fmla="*/ 596624 h 3920553"/>
                <a:gd name="connsiteX48" fmla="*/ 5122400 w 5699636"/>
                <a:gd name="connsiteY48" fmla="*/ 150414 h 3920553"/>
                <a:gd name="connsiteX49" fmla="*/ 5044359 w 5699636"/>
                <a:gd name="connsiteY49" fmla="*/ 0 h 3920553"/>
                <a:gd name="connsiteX50" fmla="*/ 5463111 w 5699636"/>
                <a:gd name="connsiteY50" fmla="*/ 0 h 3920553"/>
                <a:gd name="connsiteX51" fmla="*/ 5475681 w 5699636"/>
                <a:gd name="connsiteY51" fmla="*/ 25671 h 3920553"/>
                <a:gd name="connsiteX52" fmla="*/ 5684924 w 5699636"/>
                <a:gd name="connsiteY52" fmla="*/ 830307 h 3920553"/>
                <a:gd name="connsiteX53" fmla="*/ 5699636 w 5699636"/>
                <a:gd name="connsiteY53" fmla="*/ 1116940 h 3920553"/>
                <a:gd name="connsiteX54" fmla="*/ 5699636 w 5699636"/>
                <a:gd name="connsiteY54" fmla="*/ 1116977 h 3920553"/>
                <a:gd name="connsiteX55" fmla="*/ 5684923 w 5699636"/>
                <a:gd name="connsiteY55" fmla="*/ 1403610 h 3920553"/>
                <a:gd name="connsiteX56" fmla="*/ 2849819 w 5699636"/>
                <a:gd name="connsiteY56" fmla="*/ 3920553 h 3920553"/>
                <a:gd name="connsiteX57" fmla="*/ 0 w 5699636"/>
                <a:gd name="connsiteY57" fmla="*/ 1116958 h 3920553"/>
                <a:gd name="connsiteX58" fmla="*/ 223956 w 5699636"/>
                <a:gd name="connsiteY58" fmla="*/ 25671 h 3920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699636" h="3920553">
                  <a:moveTo>
                    <a:pt x="236526" y="0"/>
                  </a:moveTo>
                  <a:lnTo>
                    <a:pt x="639747" y="0"/>
                  </a:lnTo>
                  <a:lnTo>
                    <a:pt x="591602" y="108703"/>
                  </a:lnTo>
                  <a:cubicBezTo>
                    <a:pt x="533962" y="256028"/>
                    <a:pt x="488751" y="407957"/>
                    <a:pt x="459286" y="562740"/>
                  </a:cubicBezTo>
                  <a:cubicBezTo>
                    <a:pt x="429913" y="717524"/>
                    <a:pt x="414720" y="874701"/>
                    <a:pt x="413892" y="1032063"/>
                  </a:cubicBezTo>
                  <a:cubicBezTo>
                    <a:pt x="412695" y="1189424"/>
                    <a:pt x="425953" y="1346601"/>
                    <a:pt x="453025" y="1501385"/>
                  </a:cubicBezTo>
                  <a:cubicBezTo>
                    <a:pt x="479820" y="1656260"/>
                    <a:pt x="522636" y="1808373"/>
                    <a:pt x="578251" y="1955698"/>
                  </a:cubicBezTo>
                  <a:cubicBezTo>
                    <a:pt x="690403" y="2249979"/>
                    <a:pt x="857892" y="2525294"/>
                    <a:pt x="1074276" y="2759357"/>
                  </a:cubicBezTo>
                  <a:cubicBezTo>
                    <a:pt x="1290659" y="2993419"/>
                    <a:pt x="1553634" y="3185586"/>
                    <a:pt x="1843958" y="3325729"/>
                  </a:cubicBezTo>
                  <a:lnTo>
                    <a:pt x="1898743" y="3351419"/>
                  </a:lnTo>
                  <a:lnTo>
                    <a:pt x="1926183" y="3364309"/>
                  </a:lnTo>
                  <a:lnTo>
                    <a:pt x="1954267" y="3375727"/>
                  </a:lnTo>
                  <a:lnTo>
                    <a:pt x="2010435" y="3398655"/>
                  </a:lnTo>
                  <a:cubicBezTo>
                    <a:pt x="2029126" y="3406205"/>
                    <a:pt x="2047726" y="3414400"/>
                    <a:pt x="2066970" y="3420569"/>
                  </a:cubicBezTo>
                  <a:cubicBezTo>
                    <a:pt x="2105275" y="3433644"/>
                    <a:pt x="2143303" y="3447916"/>
                    <a:pt x="2181884" y="3460439"/>
                  </a:cubicBezTo>
                  <a:lnTo>
                    <a:pt x="2298915" y="3494600"/>
                  </a:lnTo>
                  <a:cubicBezTo>
                    <a:pt x="2456368" y="3535575"/>
                    <a:pt x="2618426" y="3562001"/>
                    <a:pt x="2782326" y="3572314"/>
                  </a:cubicBezTo>
                  <a:lnTo>
                    <a:pt x="2843833" y="3576274"/>
                  </a:lnTo>
                  <a:cubicBezTo>
                    <a:pt x="2863998" y="3576826"/>
                    <a:pt x="2883888" y="3576826"/>
                    <a:pt x="2903961" y="3577194"/>
                  </a:cubicBezTo>
                  <a:cubicBezTo>
                    <a:pt x="2923942" y="3577010"/>
                    <a:pt x="2943922" y="3575813"/>
                    <a:pt x="2963904" y="3575261"/>
                  </a:cubicBezTo>
                  <a:cubicBezTo>
                    <a:pt x="2983885" y="3574156"/>
                    <a:pt x="3003681" y="3571946"/>
                    <a:pt x="3023662" y="3570380"/>
                  </a:cubicBezTo>
                  <a:cubicBezTo>
                    <a:pt x="3043458" y="3568171"/>
                    <a:pt x="3063164" y="3565040"/>
                    <a:pt x="3083053" y="3562462"/>
                  </a:cubicBezTo>
                  <a:cubicBezTo>
                    <a:pt x="3102665" y="3558963"/>
                    <a:pt x="3122278" y="3555095"/>
                    <a:pt x="3141983" y="3551320"/>
                  </a:cubicBezTo>
                  <a:cubicBezTo>
                    <a:pt x="3161318" y="3546441"/>
                    <a:pt x="3180839" y="3541929"/>
                    <a:pt x="3200176" y="3536680"/>
                  </a:cubicBezTo>
                  <a:cubicBezTo>
                    <a:pt x="3219236" y="3530695"/>
                    <a:pt x="3238664" y="3525539"/>
                    <a:pt x="3257633" y="3518909"/>
                  </a:cubicBezTo>
                  <a:cubicBezTo>
                    <a:pt x="3333689" y="3493219"/>
                    <a:pt x="3407168" y="3458781"/>
                    <a:pt x="3477516" y="3418175"/>
                  </a:cubicBezTo>
                  <a:cubicBezTo>
                    <a:pt x="3547678" y="3377109"/>
                    <a:pt x="3615080" y="3330425"/>
                    <a:pt x="3678982" y="3278585"/>
                  </a:cubicBezTo>
                  <a:cubicBezTo>
                    <a:pt x="3743069" y="3226929"/>
                    <a:pt x="3804485" y="3171406"/>
                    <a:pt x="3863784" y="3113397"/>
                  </a:cubicBezTo>
                  <a:cubicBezTo>
                    <a:pt x="3893524" y="3084484"/>
                    <a:pt x="3922989" y="3055111"/>
                    <a:pt x="3951994" y="3025185"/>
                  </a:cubicBezTo>
                  <a:cubicBezTo>
                    <a:pt x="3980999" y="2995260"/>
                    <a:pt x="4009635" y="2964967"/>
                    <a:pt x="4038271" y="2934489"/>
                  </a:cubicBezTo>
                  <a:cubicBezTo>
                    <a:pt x="4095636" y="2873625"/>
                    <a:pt x="4152264" y="2811841"/>
                    <a:pt x="4209537" y="2750241"/>
                  </a:cubicBezTo>
                  <a:lnTo>
                    <a:pt x="4295998" y="2657978"/>
                  </a:lnTo>
                  <a:cubicBezTo>
                    <a:pt x="4325002" y="2627316"/>
                    <a:pt x="4354100" y="2596930"/>
                    <a:pt x="4385130" y="2566728"/>
                  </a:cubicBezTo>
                  <a:cubicBezTo>
                    <a:pt x="4507041" y="2445278"/>
                    <a:pt x="4653446" y="2345280"/>
                    <a:pt x="4802060" y="2262318"/>
                  </a:cubicBezTo>
                  <a:cubicBezTo>
                    <a:pt x="4875630" y="2219962"/>
                    <a:pt x="4948648" y="2180276"/>
                    <a:pt x="5011721" y="2133685"/>
                  </a:cubicBezTo>
                  <a:cubicBezTo>
                    <a:pt x="5075070" y="2087370"/>
                    <a:pt x="5128016" y="2033964"/>
                    <a:pt x="5169267" y="1971075"/>
                  </a:cubicBezTo>
                  <a:cubicBezTo>
                    <a:pt x="5211162" y="1908830"/>
                    <a:pt x="5242193" y="1838206"/>
                    <a:pt x="5267146" y="1764268"/>
                  </a:cubicBezTo>
                  <a:cubicBezTo>
                    <a:pt x="5292100" y="1690329"/>
                    <a:pt x="5310699" y="1612523"/>
                    <a:pt x="5325432" y="1534533"/>
                  </a:cubicBezTo>
                  <a:cubicBezTo>
                    <a:pt x="5328746" y="1514920"/>
                    <a:pt x="5332706" y="1495492"/>
                    <a:pt x="5335468" y="1475879"/>
                  </a:cubicBezTo>
                  <a:lnTo>
                    <a:pt x="5343939" y="1417133"/>
                  </a:lnTo>
                  <a:lnTo>
                    <a:pt x="5350293" y="1358203"/>
                  </a:lnTo>
                  <a:cubicBezTo>
                    <a:pt x="5352686" y="1338590"/>
                    <a:pt x="5353240" y="1318793"/>
                    <a:pt x="5354896" y="1299089"/>
                  </a:cubicBezTo>
                  <a:cubicBezTo>
                    <a:pt x="5360513" y="1220362"/>
                    <a:pt x="5360606" y="1141451"/>
                    <a:pt x="5357476" y="1062816"/>
                  </a:cubicBezTo>
                  <a:lnTo>
                    <a:pt x="5353884" y="1003886"/>
                  </a:lnTo>
                  <a:cubicBezTo>
                    <a:pt x="5352319" y="984274"/>
                    <a:pt x="5350200" y="964753"/>
                    <a:pt x="5348452" y="945141"/>
                  </a:cubicBezTo>
                  <a:cubicBezTo>
                    <a:pt x="5346886" y="925527"/>
                    <a:pt x="5343939" y="906007"/>
                    <a:pt x="5341730" y="886486"/>
                  </a:cubicBezTo>
                  <a:cubicBezTo>
                    <a:pt x="5339704" y="866874"/>
                    <a:pt x="5336481" y="847445"/>
                    <a:pt x="5333442" y="828017"/>
                  </a:cubicBezTo>
                  <a:cubicBezTo>
                    <a:pt x="5321104" y="750211"/>
                    <a:pt x="5304990" y="673050"/>
                    <a:pt x="5285194" y="596624"/>
                  </a:cubicBezTo>
                  <a:cubicBezTo>
                    <a:pt x="5244679" y="444051"/>
                    <a:pt x="5189985" y="294700"/>
                    <a:pt x="5122400" y="150414"/>
                  </a:cubicBezTo>
                  <a:lnTo>
                    <a:pt x="5044359" y="0"/>
                  </a:lnTo>
                  <a:lnTo>
                    <a:pt x="5463111" y="0"/>
                  </a:lnTo>
                  <a:lnTo>
                    <a:pt x="5475681" y="25671"/>
                  </a:lnTo>
                  <a:cubicBezTo>
                    <a:pt x="5583839" y="277235"/>
                    <a:pt x="5655735" y="547560"/>
                    <a:pt x="5684924" y="830307"/>
                  </a:cubicBezTo>
                  <a:lnTo>
                    <a:pt x="5699636" y="1116940"/>
                  </a:lnTo>
                  <a:lnTo>
                    <a:pt x="5699636" y="1116977"/>
                  </a:lnTo>
                  <a:lnTo>
                    <a:pt x="5684923" y="1403610"/>
                  </a:lnTo>
                  <a:cubicBezTo>
                    <a:pt x="5538982" y="2817342"/>
                    <a:pt x="4325342" y="3920553"/>
                    <a:pt x="2849819" y="3920553"/>
                  </a:cubicBezTo>
                  <a:cubicBezTo>
                    <a:pt x="1275927" y="3920553"/>
                    <a:pt x="0" y="2665344"/>
                    <a:pt x="0" y="1116958"/>
                  </a:cubicBezTo>
                  <a:cubicBezTo>
                    <a:pt x="0" y="729862"/>
                    <a:pt x="79746" y="361089"/>
                    <a:pt x="223956" y="25671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9129705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76</Words>
  <Application>Microsoft Office PowerPoint</Application>
  <PresentationFormat>Widescreen</PresentationFormat>
  <Paragraphs>26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Aharoni</vt:lpstr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False Heroes</vt:lpstr>
      <vt:lpstr>PowerPoint Presentation</vt:lpstr>
      <vt:lpstr>Real Heroes</vt:lpstr>
      <vt:lpstr>Real Heroes</vt:lpstr>
      <vt:lpstr>Real Heroes</vt:lpstr>
      <vt:lpstr>Different Worlds…….        Same qualities </vt:lpstr>
      <vt:lpstr>Not the obvious choice…          but God’s choice. </vt:lpstr>
      <vt:lpstr>For such a time as this.</vt:lpstr>
      <vt:lpstr>Excuses vs Calling</vt:lpstr>
      <vt:lpstr>Nick Vijicic</vt:lpstr>
      <vt:lpstr>Eyegazegirl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WordsPC</dc:creator>
  <cp:lastModifiedBy>WordsPC</cp:lastModifiedBy>
  <cp:revision>11</cp:revision>
  <dcterms:created xsi:type="dcterms:W3CDTF">2026-02-14T13:08:22Z</dcterms:created>
  <dcterms:modified xsi:type="dcterms:W3CDTF">2026-03-22T09:18:17Z</dcterms:modified>
</cp:coreProperties>
</file>