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5" r:id="rId5"/>
    <p:sldId id="256" r:id="rId6"/>
    <p:sldId id="263" r:id="rId7"/>
    <p:sldId id="262"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9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BF527-8C2E-48E5-9C54-8968A9AA7A0D}"/>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9B74A831-0D7B-4F1D-A903-2AD6A5C0E1D8}"/>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D37B7B3A-FAFF-4184-9BA9-46A13512BBA1}"/>
              </a:ext>
            </a:extLst>
          </p:cNvPr>
          <p:cNvSpPr txBox="1">
            <a:spLocks noGrp="1"/>
          </p:cNvSpPr>
          <p:nvPr>
            <p:ph type="dt" sz="half" idx="7"/>
          </p:nvPr>
        </p:nvSpPr>
        <p:spPr/>
        <p:txBody>
          <a:bodyPr/>
          <a:lstStyle>
            <a:lvl1pPr>
              <a:defRPr/>
            </a:lvl1pPr>
          </a:lstStyle>
          <a:p>
            <a:pPr lvl="0"/>
            <a:fld id="{66AFBAF4-2462-4664-939A-5A14730BB65D}" type="datetime1">
              <a:rPr lang="en-GB"/>
              <a:pPr lvl="0"/>
              <a:t>19/04/2026</a:t>
            </a:fld>
            <a:endParaRPr lang="en-GB"/>
          </a:p>
        </p:txBody>
      </p:sp>
      <p:sp>
        <p:nvSpPr>
          <p:cNvPr id="5" name="Footer Placeholder 4">
            <a:extLst>
              <a:ext uri="{FF2B5EF4-FFF2-40B4-BE49-F238E27FC236}">
                <a16:creationId xmlns:a16="http://schemas.microsoft.com/office/drawing/2014/main" id="{94630CE2-1B29-4EF0-9F7C-CB45E4012829}"/>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A0520348-480E-4066-A6E4-DCED692C04F1}"/>
              </a:ext>
            </a:extLst>
          </p:cNvPr>
          <p:cNvSpPr txBox="1">
            <a:spLocks noGrp="1"/>
          </p:cNvSpPr>
          <p:nvPr>
            <p:ph type="sldNum" sz="quarter" idx="8"/>
          </p:nvPr>
        </p:nvSpPr>
        <p:spPr/>
        <p:txBody>
          <a:bodyPr/>
          <a:lstStyle>
            <a:lvl1pPr>
              <a:defRPr/>
            </a:lvl1pPr>
          </a:lstStyle>
          <a:p>
            <a:pPr lvl="0"/>
            <a:fld id="{700D8012-E3E7-4B2F-A0FD-DA2E7F609CAE}" type="slidenum">
              <a:t>‹#›</a:t>
            </a:fld>
            <a:endParaRPr lang="en-GB"/>
          </a:p>
        </p:txBody>
      </p:sp>
    </p:spTree>
    <p:extLst>
      <p:ext uri="{BB962C8B-B14F-4D97-AF65-F5344CB8AC3E}">
        <p14:creationId xmlns:p14="http://schemas.microsoft.com/office/powerpoint/2010/main" val="990965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50214-EAE1-4735-95A5-96FC3AA3D9C9}"/>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3DE61BBC-46F0-411A-96E3-CAA3F06A70F5}"/>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5CD2F6-154E-4BAA-A31B-B8D6F3998960}"/>
              </a:ext>
            </a:extLst>
          </p:cNvPr>
          <p:cNvSpPr txBox="1">
            <a:spLocks noGrp="1"/>
          </p:cNvSpPr>
          <p:nvPr>
            <p:ph type="dt" sz="half" idx="7"/>
          </p:nvPr>
        </p:nvSpPr>
        <p:spPr/>
        <p:txBody>
          <a:bodyPr/>
          <a:lstStyle>
            <a:lvl1pPr>
              <a:defRPr/>
            </a:lvl1pPr>
          </a:lstStyle>
          <a:p>
            <a:pPr lvl="0"/>
            <a:fld id="{7BCE0738-D88A-46F3-BF8F-47F622CCF32B}" type="datetime1">
              <a:rPr lang="en-GB"/>
              <a:pPr lvl="0"/>
              <a:t>19/04/2026</a:t>
            </a:fld>
            <a:endParaRPr lang="en-GB"/>
          </a:p>
        </p:txBody>
      </p:sp>
      <p:sp>
        <p:nvSpPr>
          <p:cNvPr id="5" name="Footer Placeholder 4">
            <a:extLst>
              <a:ext uri="{FF2B5EF4-FFF2-40B4-BE49-F238E27FC236}">
                <a16:creationId xmlns:a16="http://schemas.microsoft.com/office/drawing/2014/main" id="{EEF5FE79-032C-451D-B997-470A0740C6C7}"/>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37B2E019-2160-43BF-B81D-0BB75350D6AE}"/>
              </a:ext>
            </a:extLst>
          </p:cNvPr>
          <p:cNvSpPr txBox="1">
            <a:spLocks noGrp="1"/>
          </p:cNvSpPr>
          <p:nvPr>
            <p:ph type="sldNum" sz="quarter" idx="8"/>
          </p:nvPr>
        </p:nvSpPr>
        <p:spPr/>
        <p:txBody>
          <a:bodyPr/>
          <a:lstStyle>
            <a:lvl1pPr>
              <a:defRPr/>
            </a:lvl1pPr>
          </a:lstStyle>
          <a:p>
            <a:pPr lvl="0"/>
            <a:fld id="{9FB33BB9-C349-418A-90D4-89A8CC484C37}" type="slidenum">
              <a:t>‹#›</a:t>
            </a:fld>
            <a:endParaRPr lang="en-GB"/>
          </a:p>
        </p:txBody>
      </p:sp>
    </p:spTree>
    <p:extLst>
      <p:ext uri="{BB962C8B-B14F-4D97-AF65-F5344CB8AC3E}">
        <p14:creationId xmlns:p14="http://schemas.microsoft.com/office/powerpoint/2010/main" val="837891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8F8F-E7A1-4FF1-A135-7F4B8FB927B7}"/>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605A63AF-D228-4666-BEFA-AB4791863CEC}"/>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7906C188-0367-41EB-B25B-6C3079ECFB53}"/>
              </a:ext>
            </a:extLst>
          </p:cNvPr>
          <p:cNvSpPr txBox="1">
            <a:spLocks noGrp="1"/>
          </p:cNvSpPr>
          <p:nvPr>
            <p:ph type="dt" sz="half" idx="7"/>
          </p:nvPr>
        </p:nvSpPr>
        <p:spPr/>
        <p:txBody>
          <a:bodyPr/>
          <a:lstStyle>
            <a:lvl1pPr>
              <a:defRPr/>
            </a:lvl1pPr>
          </a:lstStyle>
          <a:p>
            <a:pPr lvl="0"/>
            <a:fld id="{245C923F-FD08-4E9B-81C6-0123A533DD30}" type="datetime1">
              <a:rPr lang="en-GB"/>
              <a:pPr lvl="0"/>
              <a:t>19/04/2026</a:t>
            </a:fld>
            <a:endParaRPr lang="en-GB"/>
          </a:p>
        </p:txBody>
      </p:sp>
      <p:sp>
        <p:nvSpPr>
          <p:cNvPr id="5" name="Footer Placeholder 4">
            <a:extLst>
              <a:ext uri="{FF2B5EF4-FFF2-40B4-BE49-F238E27FC236}">
                <a16:creationId xmlns:a16="http://schemas.microsoft.com/office/drawing/2014/main" id="{F8DD0BB9-4CA7-4C81-A8E4-1BF16E17BA18}"/>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112423EB-2873-4B15-BED9-CE96D57E0FB5}"/>
              </a:ext>
            </a:extLst>
          </p:cNvPr>
          <p:cNvSpPr txBox="1">
            <a:spLocks noGrp="1"/>
          </p:cNvSpPr>
          <p:nvPr>
            <p:ph type="sldNum" sz="quarter" idx="8"/>
          </p:nvPr>
        </p:nvSpPr>
        <p:spPr/>
        <p:txBody>
          <a:bodyPr/>
          <a:lstStyle>
            <a:lvl1pPr>
              <a:defRPr/>
            </a:lvl1pPr>
          </a:lstStyle>
          <a:p>
            <a:pPr lvl="0"/>
            <a:fld id="{E8B3C243-56BE-4C16-A547-1AF805CFF603}" type="slidenum">
              <a:t>‹#›</a:t>
            </a:fld>
            <a:endParaRPr lang="en-GB"/>
          </a:p>
        </p:txBody>
      </p:sp>
    </p:spTree>
    <p:extLst>
      <p:ext uri="{BB962C8B-B14F-4D97-AF65-F5344CB8AC3E}">
        <p14:creationId xmlns:p14="http://schemas.microsoft.com/office/powerpoint/2010/main" val="2001970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294B-6A52-48C9-ADD6-4918F736C924}"/>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64B2C498-45E0-4458-9362-B9CEB28B614F}"/>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F0BC03-669E-45BF-B17C-AA6CC8C6DE54}"/>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42F56E5-6A18-49E8-B9FB-1A6C8F9ECB8F}"/>
              </a:ext>
            </a:extLst>
          </p:cNvPr>
          <p:cNvSpPr txBox="1">
            <a:spLocks noGrp="1"/>
          </p:cNvSpPr>
          <p:nvPr>
            <p:ph type="dt" sz="half" idx="7"/>
          </p:nvPr>
        </p:nvSpPr>
        <p:spPr/>
        <p:txBody>
          <a:bodyPr/>
          <a:lstStyle>
            <a:lvl1pPr>
              <a:defRPr/>
            </a:lvl1pPr>
          </a:lstStyle>
          <a:p>
            <a:pPr lvl="0"/>
            <a:fld id="{968D2BD1-EB99-4A80-9E85-BEFAA5ACEEF6}" type="datetime1">
              <a:rPr lang="en-GB"/>
              <a:pPr lvl="0"/>
              <a:t>19/04/2026</a:t>
            </a:fld>
            <a:endParaRPr lang="en-GB"/>
          </a:p>
        </p:txBody>
      </p:sp>
      <p:sp>
        <p:nvSpPr>
          <p:cNvPr id="6" name="Footer Placeholder 5">
            <a:extLst>
              <a:ext uri="{FF2B5EF4-FFF2-40B4-BE49-F238E27FC236}">
                <a16:creationId xmlns:a16="http://schemas.microsoft.com/office/drawing/2014/main" id="{037A4156-AF46-44E6-B4DA-C30D4DC0D21D}"/>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042D53F5-866A-445F-87BC-FC2CB1070F5B}"/>
              </a:ext>
            </a:extLst>
          </p:cNvPr>
          <p:cNvSpPr txBox="1">
            <a:spLocks noGrp="1"/>
          </p:cNvSpPr>
          <p:nvPr>
            <p:ph type="sldNum" sz="quarter" idx="8"/>
          </p:nvPr>
        </p:nvSpPr>
        <p:spPr/>
        <p:txBody>
          <a:bodyPr/>
          <a:lstStyle>
            <a:lvl1pPr>
              <a:defRPr/>
            </a:lvl1pPr>
          </a:lstStyle>
          <a:p>
            <a:pPr lvl="0"/>
            <a:fld id="{D62FF92B-43E1-4CF3-9D2E-802CB4A33683}" type="slidenum">
              <a:t>‹#›</a:t>
            </a:fld>
            <a:endParaRPr lang="en-GB"/>
          </a:p>
        </p:txBody>
      </p:sp>
    </p:spTree>
    <p:extLst>
      <p:ext uri="{BB962C8B-B14F-4D97-AF65-F5344CB8AC3E}">
        <p14:creationId xmlns:p14="http://schemas.microsoft.com/office/powerpoint/2010/main" val="3649362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6C5F5-E43E-428D-8011-EB41B629E47C}"/>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8BD021D2-73EE-4C5C-A43E-97104013AEBF}"/>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4EF905AA-9D93-448A-BE4B-AACA8800523A}"/>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700723-36E4-487D-AE6C-929FFC9F7ED8}"/>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695B156C-2478-4083-BBE8-4A0A01A70A7D}"/>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694918-0E7A-42BA-8FE1-333F29FFD182}"/>
              </a:ext>
            </a:extLst>
          </p:cNvPr>
          <p:cNvSpPr txBox="1">
            <a:spLocks noGrp="1"/>
          </p:cNvSpPr>
          <p:nvPr>
            <p:ph type="dt" sz="half" idx="7"/>
          </p:nvPr>
        </p:nvSpPr>
        <p:spPr/>
        <p:txBody>
          <a:bodyPr/>
          <a:lstStyle>
            <a:lvl1pPr>
              <a:defRPr/>
            </a:lvl1pPr>
          </a:lstStyle>
          <a:p>
            <a:pPr lvl="0"/>
            <a:fld id="{1F9C4A21-72B7-4BA6-9C71-029E24C752FC}" type="datetime1">
              <a:rPr lang="en-GB"/>
              <a:pPr lvl="0"/>
              <a:t>19/04/2026</a:t>
            </a:fld>
            <a:endParaRPr lang="en-GB"/>
          </a:p>
        </p:txBody>
      </p:sp>
      <p:sp>
        <p:nvSpPr>
          <p:cNvPr id="8" name="Footer Placeholder 7">
            <a:extLst>
              <a:ext uri="{FF2B5EF4-FFF2-40B4-BE49-F238E27FC236}">
                <a16:creationId xmlns:a16="http://schemas.microsoft.com/office/drawing/2014/main" id="{EA6BAEAD-0381-4E67-AC0A-2466C44F4F61}"/>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4801C486-C8E1-44EF-A4DE-A02DC35752A4}"/>
              </a:ext>
            </a:extLst>
          </p:cNvPr>
          <p:cNvSpPr txBox="1">
            <a:spLocks noGrp="1"/>
          </p:cNvSpPr>
          <p:nvPr>
            <p:ph type="sldNum" sz="quarter" idx="8"/>
          </p:nvPr>
        </p:nvSpPr>
        <p:spPr/>
        <p:txBody>
          <a:bodyPr/>
          <a:lstStyle>
            <a:lvl1pPr>
              <a:defRPr/>
            </a:lvl1pPr>
          </a:lstStyle>
          <a:p>
            <a:pPr lvl="0"/>
            <a:fld id="{B897447F-5B72-463B-AEBD-6B8AEA1A5D0C}" type="slidenum">
              <a:t>‹#›</a:t>
            </a:fld>
            <a:endParaRPr lang="en-GB"/>
          </a:p>
        </p:txBody>
      </p:sp>
    </p:spTree>
    <p:extLst>
      <p:ext uri="{BB962C8B-B14F-4D97-AF65-F5344CB8AC3E}">
        <p14:creationId xmlns:p14="http://schemas.microsoft.com/office/powerpoint/2010/main" val="603981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C30A5-964A-42C0-96E9-D8D8402A39D6}"/>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a:extLst>
              <a:ext uri="{FF2B5EF4-FFF2-40B4-BE49-F238E27FC236}">
                <a16:creationId xmlns:a16="http://schemas.microsoft.com/office/drawing/2014/main" id="{8C093485-BDE6-47CE-A335-384692707F14}"/>
              </a:ext>
            </a:extLst>
          </p:cNvPr>
          <p:cNvSpPr txBox="1">
            <a:spLocks noGrp="1"/>
          </p:cNvSpPr>
          <p:nvPr>
            <p:ph type="dt" sz="half" idx="7"/>
          </p:nvPr>
        </p:nvSpPr>
        <p:spPr/>
        <p:txBody>
          <a:bodyPr/>
          <a:lstStyle>
            <a:lvl1pPr>
              <a:defRPr/>
            </a:lvl1pPr>
          </a:lstStyle>
          <a:p>
            <a:pPr lvl="0"/>
            <a:fld id="{A418E7C9-F694-4326-92EA-469434D6F029}" type="datetime1">
              <a:rPr lang="en-GB"/>
              <a:pPr lvl="0"/>
              <a:t>19/04/2026</a:t>
            </a:fld>
            <a:endParaRPr lang="en-GB"/>
          </a:p>
        </p:txBody>
      </p:sp>
      <p:sp>
        <p:nvSpPr>
          <p:cNvPr id="4" name="Footer Placeholder 3">
            <a:extLst>
              <a:ext uri="{FF2B5EF4-FFF2-40B4-BE49-F238E27FC236}">
                <a16:creationId xmlns:a16="http://schemas.microsoft.com/office/drawing/2014/main" id="{D02F4E12-A3AB-4CA0-A20C-3983BA287719}"/>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4E3A6748-C448-4BFE-AB44-C0CEFE31CDFA}"/>
              </a:ext>
            </a:extLst>
          </p:cNvPr>
          <p:cNvSpPr txBox="1">
            <a:spLocks noGrp="1"/>
          </p:cNvSpPr>
          <p:nvPr>
            <p:ph type="sldNum" sz="quarter" idx="8"/>
          </p:nvPr>
        </p:nvSpPr>
        <p:spPr/>
        <p:txBody>
          <a:bodyPr/>
          <a:lstStyle>
            <a:lvl1pPr>
              <a:defRPr/>
            </a:lvl1pPr>
          </a:lstStyle>
          <a:p>
            <a:pPr lvl="0"/>
            <a:fld id="{2CCBCDC3-5FA8-45EA-AA16-1A816442DB56}" type="slidenum">
              <a:t>‹#›</a:t>
            </a:fld>
            <a:endParaRPr lang="en-GB"/>
          </a:p>
        </p:txBody>
      </p:sp>
    </p:spTree>
    <p:extLst>
      <p:ext uri="{BB962C8B-B14F-4D97-AF65-F5344CB8AC3E}">
        <p14:creationId xmlns:p14="http://schemas.microsoft.com/office/powerpoint/2010/main" val="1109241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A469B3-A8F1-49A2-9E71-CA6ABA6AFC4C}"/>
              </a:ext>
            </a:extLst>
          </p:cNvPr>
          <p:cNvSpPr txBox="1">
            <a:spLocks noGrp="1"/>
          </p:cNvSpPr>
          <p:nvPr>
            <p:ph type="dt" sz="half" idx="7"/>
          </p:nvPr>
        </p:nvSpPr>
        <p:spPr/>
        <p:txBody>
          <a:bodyPr/>
          <a:lstStyle>
            <a:lvl1pPr>
              <a:defRPr/>
            </a:lvl1pPr>
          </a:lstStyle>
          <a:p>
            <a:pPr lvl="0"/>
            <a:fld id="{49D6AEE6-D34E-4ACD-B20B-B72225819D5F}" type="datetime1">
              <a:rPr lang="en-GB"/>
              <a:pPr lvl="0"/>
              <a:t>19/04/2026</a:t>
            </a:fld>
            <a:endParaRPr lang="en-GB"/>
          </a:p>
        </p:txBody>
      </p:sp>
      <p:sp>
        <p:nvSpPr>
          <p:cNvPr id="3" name="Footer Placeholder 2">
            <a:extLst>
              <a:ext uri="{FF2B5EF4-FFF2-40B4-BE49-F238E27FC236}">
                <a16:creationId xmlns:a16="http://schemas.microsoft.com/office/drawing/2014/main" id="{26846423-B39C-4D6A-92EC-8B7B0B7F7428}"/>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16C7822E-23D3-4331-89CD-BBC5EC285102}"/>
              </a:ext>
            </a:extLst>
          </p:cNvPr>
          <p:cNvSpPr txBox="1">
            <a:spLocks noGrp="1"/>
          </p:cNvSpPr>
          <p:nvPr>
            <p:ph type="sldNum" sz="quarter" idx="8"/>
          </p:nvPr>
        </p:nvSpPr>
        <p:spPr/>
        <p:txBody>
          <a:bodyPr/>
          <a:lstStyle>
            <a:lvl1pPr>
              <a:defRPr/>
            </a:lvl1pPr>
          </a:lstStyle>
          <a:p>
            <a:pPr lvl="0"/>
            <a:fld id="{C3A1DE34-8485-430B-A834-9DF347752625}" type="slidenum">
              <a:t>‹#›</a:t>
            </a:fld>
            <a:endParaRPr lang="en-GB"/>
          </a:p>
        </p:txBody>
      </p:sp>
    </p:spTree>
    <p:extLst>
      <p:ext uri="{BB962C8B-B14F-4D97-AF65-F5344CB8AC3E}">
        <p14:creationId xmlns:p14="http://schemas.microsoft.com/office/powerpoint/2010/main" val="57754465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7F4D3-6C75-49A2-BE86-DA354DC760F6}"/>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832A5DB9-44F6-48D8-93BE-D44F0DFF4665}"/>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FF4C7AB-21FD-40DD-8354-B474FF501974}"/>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782633AD-8688-4558-BA9F-66BABC3B43AE}"/>
              </a:ext>
            </a:extLst>
          </p:cNvPr>
          <p:cNvSpPr txBox="1">
            <a:spLocks noGrp="1"/>
          </p:cNvSpPr>
          <p:nvPr>
            <p:ph type="dt" sz="half" idx="7"/>
          </p:nvPr>
        </p:nvSpPr>
        <p:spPr/>
        <p:txBody>
          <a:bodyPr/>
          <a:lstStyle>
            <a:lvl1pPr>
              <a:defRPr/>
            </a:lvl1pPr>
          </a:lstStyle>
          <a:p>
            <a:pPr lvl="0"/>
            <a:fld id="{AAEF5F40-69C0-4D5D-A45B-634C2CFC0250}" type="datetime1">
              <a:rPr lang="en-GB"/>
              <a:pPr lvl="0"/>
              <a:t>19/04/2026</a:t>
            </a:fld>
            <a:endParaRPr lang="en-GB"/>
          </a:p>
        </p:txBody>
      </p:sp>
      <p:sp>
        <p:nvSpPr>
          <p:cNvPr id="6" name="Footer Placeholder 5">
            <a:extLst>
              <a:ext uri="{FF2B5EF4-FFF2-40B4-BE49-F238E27FC236}">
                <a16:creationId xmlns:a16="http://schemas.microsoft.com/office/drawing/2014/main" id="{EC445788-99FE-4F7E-89BB-4F87FAB520F8}"/>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0295AE2B-DD25-44E1-8DEF-00251E11AA66}"/>
              </a:ext>
            </a:extLst>
          </p:cNvPr>
          <p:cNvSpPr txBox="1">
            <a:spLocks noGrp="1"/>
          </p:cNvSpPr>
          <p:nvPr>
            <p:ph type="sldNum" sz="quarter" idx="8"/>
          </p:nvPr>
        </p:nvSpPr>
        <p:spPr/>
        <p:txBody>
          <a:bodyPr/>
          <a:lstStyle>
            <a:lvl1pPr>
              <a:defRPr/>
            </a:lvl1pPr>
          </a:lstStyle>
          <a:p>
            <a:pPr lvl="0"/>
            <a:fld id="{B0D1CD02-4A6F-4FD6-9C16-2E0FE1FD8B54}" type="slidenum">
              <a:t>‹#›</a:t>
            </a:fld>
            <a:endParaRPr lang="en-GB"/>
          </a:p>
        </p:txBody>
      </p:sp>
    </p:spTree>
    <p:extLst>
      <p:ext uri="{BB962C8B-B14F-4D97-AF65-F5344CB8AC3E}">
        <p14:creationId xmlns:p14="http://schemas.microsoft.com/office/powerpoint/2010/main" val="2150431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0E089-C049-4D3C-9B74-C635B74C4F97}"/>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id="{F6922814-3484-472E-9BA6-B26D125B954E}"/>
              </a:ext>
            </a:extLst>
          </p:cNvPr>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a:extLst>
              <a:ext uri="{FF2B5EF4-FFF2-40B4-BE49-F238E27FC236}">
                <a16:creationId xmlns:a16="http://schemas.microsoft.com/office/drawing/2014/main" id="{978A0B96-E1B8-409D-9FA9-C7DB0DE7F29A}"/>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1F5877A9-3AE1-40A8-8BBA-6B14B4D34F57}"/>
              </a:ext>
            </a:extLst>
          </p:cNvPr>
          <p:cNvSpPr txBox="1">
            <a:spLocks noGrp="1"/>
          </p:cNvSpPr>
          <p:nvPr>
            <p:ph type="dt" sz="half" idx="7"/>
          </p:nvPr>
        </p:nvSpPr>
        <p:spPr/>
        <p:txBody>
          <a:bodyPr/>
          <a:lstStyle>
            <a:lvl1pPr>
              <a:defRPr/>
            </a:lvl1pPr>
          </a:lstStyle>
          <a:p>
            <a:pPr lvl="0"/>
            <a:fld id="{A3EC4372-B611-4A5D-B367-935D58F1F06E}" type="datetime1">
              <a:rPr lang="en-GB"/>
              <a:pPr lvl="0"/>
              <a:t>19/04/2026</a:t>
            </a:fld>
            <a:endParaRPr lang="en-GB"/>
          </a:p>
        </p:txBody>
      </p:sp>
      <p:sp>
        <p:nvSpPr>
          <p:cNvPr id="6" name="Footer Placeholder 5">
            <a:extLst>
              <a:ext uri="{FF2B5EF4-FFF2-40B4-BE49-F238E27FC236}">
                <a16:creationId xmlns:a16="http://schemas.microsoft.com/office/drawing/2014/main" id="{1376E41C-CCAC-4280-92B6-A5E9DBF1A30F}"/>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119C75BF-D967-4514-B21F-148E718D1EF5}"/>
              </a:ext>
            </a:extLst>
          </p:cNvPr>
          <p:cNvSpPr txBox="1">
            <a:spLocks noGrp="1"/>
          </p:cNvSpPr>
          <p:nvPr>
            <p:ph type="sldNum" sz="quarter" idx="8"/>
          </p:nvPr>
        </p:nvSpPr>
        <p:spPr/>
        <p:txBody>
          <a:bodyPr/>
          <a:lstStyle>
            <a:lvl1pPr>
              <a:defRPr/>
            </a:lvl1pPr>
          </a:lstStyle>
          <a:p>
            <a:pPr lvl="0"/>
            <a:fld id="{7544AB3E-F82A-409F-B44D-8437366184C6}" type="slidenum">
              <a:t>‹#›</a:t>
            </a:fld>
            <a:endParaRPr lang="en-GB"/>
          </a:p>
        </p:txBody>
      </p:sp>
    </p:spTree>
    <p:extLst>
      <p:ext uri="{BB962C8B-B14F-4D97-AF65-F5344CB8AC3E}">
        <p14:creationId xmlns:p14="http://schemas.microsoft.com/office/powerpoint/2010/main" val="4189438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A9847-808F-4DB6-A08E-00D911B69CD6}"/>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F96932D8-FE1F-4642-AA83-F4E5E180D7CF}"/>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892366-E0DD-49A3-B093-3EB5C1347C55}"/>
              </a:ext>
            </a:extLst>
          </p:cNvPr>
          <p:cNvSpPr txBox="1">
            <a:spLocks noGrp="1"/>
          </p:cNvSpPr>
          <p:nvPr>
            <p:ph type="dt" sz="half" idx="7"/>
          </p:nvPr>
        </p:nvSpPr>
        <p:spPr/>
        <p:txBody>
          <a:bodyPr/>
          <a:lstStyle>
            <a:lvl1pPr>
              <a:defRPr/>
            </a:lvl1pPr>
          </a:lstStyle>
          <a:p>
            <a:pPr lvl="0"/>
            <a:fld id="{80337377-CFCB-4FBC-B049-C4BD2556CE03}" type="datetime1">
              <a:rPr lang="en-GB"/>
              <a:pPr lvl="0"/>
              <a:t>19/04/2026</a:t>
            </a:fld>
            <a:endParaRPr lang="en-GB"/>
          </a:p>
        </p:txBody>
      </p:sp>
      <p:sp>
        <p:nvSpPr>
          <p:cNvPr id="5" name="Footer Placeholder 4">
            <a:extLst>
              <a:ext uri="{FF2B5EF4-FFF2-40B4-BE49-F238E27FC236}">
                <a16:creationId xmlns:a16="http://schemas.microsoft.com/office/drawing/2014/main" id="{B7C00EF6-DF72-48FA-B76B-1897DFB3C03F}"/>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45F796FA-9094-4233-BFD3-AF7FAA90D0B8}"/>
              </a:ext>
            </a:extLst>
          </p:cNvPr>
          <p:cNvSpPr txBox="1">
            <a:spLocks noGrp="1"/>
          </p:cNvSpPr>
          <p:nvPr>
            <p:ph type="sldNum" sz="quarter" idx="8"/>
          </p:nvPr>
        </p:nvSpPr>
        <p:spPr/>
        <p:txBody>
          <a:bodyPr/>
          <a:lstStyle>
            <a:lvl1pPr>
              <a:defRPr/>
            </a:lvl1pPr>
          </a:lstStyle>
          <a:p>
            <a:pPr lvl="0"/>
            <a:fld id="{3ECBB938-D204-473B-A38D-F1B828F4260D}" type="slidenum">
              <a:t>‹#›</a:t>
            </a:fld>
            <a:endParaRPr lang="en-GB"/>
          </a:p>
        </p:txBody>
      </p:sp>
    </p:spTree>
    <p:extLst>
      <p:ext uri="{BB962C8B-B14F-4D97-AF65-F5344CB8AC3E}">
        <p14:creationId xmlns:p14="http://schemas.microsoft.com/office/powerpoint/2010/main" val="1211649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60248D-FA52-49B9-9D42-810F6FE295A4}"/>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4605AB8A-0A0D-45F0-B76F-6032C8E52394}"/>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46EC86-9B11-43A8-AF46-69E3298CBB7B}"/>
              </a:ext>
            </a:extLst>
          </p:cNvPr>
          <p:cNvSpPr txBox="1">
            <a:spLocks noGrp="1"/>
          </p:cNvSpPr>
          <p:nvPr>
            <p:ph type="dt" sz="half" idx="7"/>
          </p:nvPr>
        </p:nvSpPr>
        <p:spPr/>
        <p:txBody>
          <a:bodyPr/>
          <a:lstStyle>
            <a:lvl1pPr>
              <a:defRPr/>
            </a:lvl1pPr>
          </a:lstStyle>
          <a:p>
            <a:pPr lvl="0"/>
            <a:fld id="{E7F408A0-A030-4ECE-A58E-5B773AF601B8}" type="datetime1">
              <a:rPr lang="en-GB"/>
              <a:pPr lvl="0"/>
              <a:t>19/04/2026</a:t>
            </a:fld>
            <a:endParaRPr lang="en-GB"/>
          </a:p>
        </p:txBody>
      </p:sp>
      <p:sp>
        <p:nvSpPr>
          <p:cNvPr id="5" name="Footer Placeholder 4">
            <a:extLst>
              <a:ext uri="{FF2B5EF4-FFF2-40B4-BE49-F238E27FC236}">
                <a16:creationId xmlns:a16="http://schemas.microsoft.com/office/drawing/2014/main" id="{20A8D79F-96A0-46DE-AC07-493B445251B0}"/>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37F571EE-C2FE-4F54-894D-EAF5B841FAF5}"/>
              </a:ext>
            </a:extLst>
          </p:cNvPr>
          <p:cNvSpPr txBox="1">
            <a:spLocks noGrp="1"/>
          </p:cNvSpPr>
          <p:nvPr>
            <p:ph type="sldNum" sz="quarter" idx="8"/>
          </p:nvPr>
        </p:nvSpPr>
        <p:spPr/>
        <p:txBody>
          <a:bodyPr/>
          <a:lstStyle>
            <a:lvl1pPr>
              <a:defRPr/>
            </a:lvl1pPr>
          </a:lstStyle>
          <a:p>
            <a:pPr lvl="0"/>
            <a:fld id="{37EFDAF8-E432-4FEC-BBB7-AD89FB52E37B}" type="slidenum">
              <a:t>‹#›</a:t>
            </a:fld>
            <a:endParaRPr lang="en-GB"/>
          </a:p>
        </p:txBody>
      </p:sp>
    </p:spTree>
    <p:extLst>
      <p:ext uri="{BB962C8B-B14F-4D97-AF65-F5344CB8AC3E}">
        <p14:creationId xmlns:p14="http://schemas.microsoft.com/office/powerpoint/2010/main" val="399744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595B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22C6D1-C3F0-4CB0-8F25-521B0191E642}"/>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AE089536-F510-4DE3-A35C-36669E0317CC}"/>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327E00-97AD-4E65-B7CF-55D87437F3C0}"/>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D711271F-1C09-4118-9582-2845EE3D95BC}" type="datetime1">
              <a:rPr lang="en-GB"/>
              <a:pPr lvl="0"/>
              <a:t>19/04/2026</a:t>
            </a:fld>
            <a:endParaRPr lang="en-GB"/>
          </a:p>
        </p:txBody>
      </p:sp>
      <p:sp>
        <p:nvSpPr>
          <p:cNvPr id="5" name="Footer Placeholder 4">
            <a:extLst>
              <a:ext uri="{FF2B5EF4-FFF2-40B4-BE49-F238E27FC236}">
                <a16:creationId xmlns:a16="http://schemas.microsoft.com/office/drawing/2014/main" id="{984BC936-C4E8-4EAE-9574-40D8DEE63D9A}"/>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6B7DBE42-FA62-4683-9896-345713593FA2}"/>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8BEE127E-3B8D-4C1B-8AFA-3D8FBCBD52B4}"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17BC87-0950-4CDA-B87F-507354DC3523}"/>
              </a:ext>
            </a:extLst>
          </p:cNvPr>
          <p:cNvSpPr txBox="1"/>
          <p:nvPr/>
        </p:nvSpPr>
        <p:spPr>
          <a:xfrm>
            <a:off x="2420471" y="1004047"/>
            <a:ext cx="7019364" cy="9233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0" i="0" u="none" strike="noStrike" kern="1200" cap="none" spc="0" baseline="0">
                <a:solidFill>
                  <a:srgbClr val="000000"/>
                </a:solidFill>
                <a:uFillTx/>
                <a:latin typeface="Calibri"/>
              </a:rPr>
              <a:t>The Great Commission </a:t>
            </a:r>
            <a:endParaRPr lang="en-GB" sz="5400" b="0" i="0" u="none" strike="noStrike" kern="1200" cap="none" spc="0" baseline="0">
              <a:solidFill>
                <a:srgbClr val="000000"/>
              </a:solidFill>
              <a:uFillTx/>
              <a:latin typeface="Calibri"/>
            </a:endParaRPr>
          </a:p>
        </p:txBody>
      </p:sp>
      <p:pic>
        <p:nvPicPr>
          <p:cNvPr id="3" name="Picture 3">
            <a:extLst>
              <a:ext uri="{FF2B5EF4-FFF2-40B4-BE49-F238E27FC236}">
                <a16:creationId xmlns:a16="http://schemas.microsoft.com/office/drawing/2014/main" id="{6B933619-E168-46B7-AB05-F56403C5C7B0}"/>
              </a:ext>
            </a:extLst>
          </p:cNvPr>
          <p:cNvPicPr>
            <a:picLocks noChangeAspect="1"/>
          </p:cNvPicPr>
          <p:nvPr/>
        </p:nvPicPr>
        <p:blipFill>
          <a:blip r:embed="rId2"/>
          <a:stretch>
            <a:fillRect/>
          </a:stretch>
        </p:blipFill>
        <p:spPr>
          <a:xfrm>
            <a:off x="4045387" y="1848313"/>
            <a:ext cx="3635050" cy="4846740"/>
          </a:xfrm>
          <a:prstGeom prst="rect">
            <a:avLst/>
          </a:prstGeom>
          <a:noFill/>
          <a:ln cap="flat">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F9206D-BC72-43AD-8E4C-FC1096006696}"/>
              </a:ext>
            </a:extLst>
          </p:cNvPr>
          <p:cNvSpPr txBox="1"/>
          <p:nvPr/>
        </p:nvSpPr>
        <p:spPr>
          <a:xfrm>
            <a:off x="2228850" y="619121"/>
            <a:ext cx="7400925" cy="477053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000" b="0" i="0" u="none" strike="noStrike" kern="1200" cap="none" spc="0" baseline="0">
                <a:solidFill>
                  <a:srgbClr val="000000"/>
                </a:solidFill>
                <a:uFillTx/>
                <a:latin typeface="Calibri"/>
              </a:rPr>
              <a:t>Matthew 28:19-20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000" b="0" i="0" u="none" strike="noStrike" kern="1200" cap="none" spc="0" baseline="0">
                <a:solidFill>
                  <a:srgbClr val="000000"/>
                </a:solidFill>
                <a:uFillTx/>
                <a:latin typeface="Calibri"/>
              </a:rPr>
              <a:t>“</a:t>
            </a:r>
            <a:r>
              <a:rPr lang="en-US" sz="3200" b="0" i="0" u="none" strike="noStrike" kern="1200" cap="none" spc="0" baseline="0">
                <a:solidFill>
                  <a:srgbClr val="000000"/>
                </a:solidFill>
                <a:uFillTx/>
                <a:latin typeface="Calibri"/>
              </a:rPr>
              <a:t>All authority in heaven and on earth has been given to me. 19 Therefore go and make disciples of all nations, baptizing them in the name of the Father and of the Son and of the Holy Spirit, 20 and teaching them to obey everything I have commanded you. And surely I am with you always, to the very end of the age.”</a:t>
            </a:r>
            <a:endParaRPr lang="en-GB" sz="4000" b="0" i="0" u="none" strike="noStrike" kern="1200" cap="none" spc="0" baseline="0">
              <a:solidFill>
                <a:srgbClr val="000000"/>
              </a:solidFill>
              <a:uFillTx/>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938C01-5BA1-4EA2-9B55-FBC8188D89C7}"/>
              </a:ext>
            </a:extLst>
          </p:cNvPr>
          <p:cNvSpPr txBox="1"/>
          <p:nvPr/>
        </p:nvSpPr>
        <p:spPr>
          <a:xfrm>
            <a:off x="1419221" y="704846"/>
            <a:ext cx="10353678" cy="76944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0" i="0" u="none" strike="noStrike" kern="1200" cap="none" spc="0" baseline="0">
                <a:solidFill>
                  <a:srgbClr val="000000"/>
                </a:solidFill>
                <a:uFillTx/>
                <a:latin typeface="Calibri"/>
              </a:rPr>
              <a:t>God is with us always through His Spirit</a:t>
            </a:r>
            <a:endParaRPr lang="en-GB" sz="4400" b="0" i="0" u="none" strike="noStrike" kern="1200" cap="none" spc="0" baseline="0">
              <a:solidFill>
                <a:srgbClr val="000000"/>
              </a:solidFill>
              <a:uFillTx/>
              <a:latin typeface="Calibri"/>
            </a:endParaRPr>
          </a:p>
        </p:txBody>
      </p:sp>
      <p:sp>
        <p:nvSpPr>
          <p:cNvPr id="3" name="TextBox 3">
            <a:extLst>
              <a:ext uri="{FF2B5EF4-FFF2-40B4-BE49-F238E27FC236}">
                <a16:creationId xmlns:a16="http://schemas.microsoft.com/office/drawing/2014/main" id="{F9DFE53C-713A-4157-BCED-807CB9BDB026}"/>
              </a:ext>
            </a:extLst>
          </p:cNvPr>
          <p:cNvSpPr txBox="1"/>
          <p:nvPr/>
        </p:nvSpPr>
        <p:spPr>
          <a:xfrm>
            <a:off x="1419221" y="1844161"/>
            <a:ext cx="6096003" cy="304699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0" baseline="0">
                <a:solidFill>
                  <a:srgbClr val="000000"/>
                </a:solidFill>
                <a:uFillTx/>
                <a:latin typeface="Calibri"/>
              </a:rPr>
              <a:t>John 14:26</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a:solidFill>
                  <a:srgbClr val="000000"/>
                </a:solidFill>
                <a:uFillTx/>
                <a:latin typeface="system-ui"/>
              </a:rPr>
              <a:t>But the Advocate, the Holy Spirit, whom the Father will send in my name, will teach you all things and will remind you of everything I have said to you.</a:t>
            </a:r>
            <a:endParaRPr lang="en-GB" sz="3200" b="0" i="0" u="none" strike="noStrike" kern="1200" cap="none" spc="0" baseline="0">
              <a:solidFill>
                <a:srgbClr val="000000"/>
              </a:solidFill>
              <a:uFillTx/>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12FE61-6B7B-47EC-9B64-B442EC59A949}"/>
              </a:ext>
            </a:extLst>
          </p:cNvPr>
          <p:cNvSpPr txBox="1"/>
          <p:nvPr/>
        </p:nvSpPr>
        <p:spPr>
          <a:xfrm>
            <a:off x="914400" y="1219196"/>
            <a:ext cx="10924675" cy="101566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6000" b="0" i="0" u="none" strike="noStrike" kern="1200" cap="none" spc="0" baseline="0">
                <a:solidFill>
                  <a:srgbClr val="000000"/>
                </a:solidFill>
                <a:uFillTx/>
                <a:latin typeface="Calibri"/>
              </a:rPr>
              <a:t>So how do we make Disciples ?</a:t>
            </a:r>
            <a:endParaRPr lang="en-GB" sz="6000" b="0" i="0" u="none" strike="noStrike" kern="1200" cap="none" spc="0" baseline="0">
              <a:solidFill>
                <a:srgbClr val="000000"/>
              </a:solidFill>
              <a:uFillTx/>
              <a:latin typeface="Calibri"/>
            </a:endParaRPr>
          </a:p>
        </p:txBody>
      </p:sp>
      <p:pic>
        <p:nvPicPr>
          <p:cNvPr id="3" name="Picture 3">
            <a:extLst>
              <a:ext uri="{FF2B5EF4-FFF2-40B4-BE49-F238E27FC236}">
                <a16:creationId xmlns:a16="http://schemas.microsoft.com/office/drawing/2014/main" id="{FE8CEE17-1FCE-4B58-A311-CC028248B093}"/>
              </a:ext>
            </a:extLst>
          </p:cNvPr>
          <p:cNvPicPr>
            <a:picLocks noChangeAspect="1"/>
          </p:cNvPicPr>
          <p:nvPr/>
        </p:nvPicPr>
        <p:blipFill>
          <a:blip r:embed="rId2"/>
          <a:stretch>
            <a:fillRect/>
          </a:stretch>
        </p:blipFill>
        <p:spPr>
          <a:xfrm>
            <a:off x="1606664" y="2741535"/>
            <a:ext cx="8978658" cy="2375894"/>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FAFCF982-35C9-4D2D-9518-8E041090EFE4}"/>
              </a:ext>
            </a:extLst>
          </p:cNvPr>
          <p:cNvSpPr txBox="1"/>
          <p:nvPr/>
        </p:nvSpPr>
        <p:spPr>
          <a:xfrm>
            <a:off x="2646950" y="1716502"/>
            <a:ext cx="6898105" cy="120033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7200" b="0" i="0" u="none" strike="noStrike" kern="1200" cap="none" spc="0" baseline="0">
                <a:solidFill>
                  <a:srgbClr val="000000"/>
                </a:solidFill>
                <a:uFillTx/>
                <a:latin typeface="Calibri"/>
              </a:rPr>
              <a:t>     Modelling </a:t>
            </a:r>
            <a:endParaRPr lang="en-GB" sz="7200" b="0" i="0" u="none" strike="noStrike" kern="1200" cap="none" spc="0" baseline="0">
              <a:solidFill>
                <a:srgbClr val="000000"/>
              </a:solidFill>
              <a:uFillTx/>
              <a:latin typeface="Calibri"/>
            </a:endParaRPr>
          </a:p>
        </p:txBody>
      </p:sp>
      <p:pic>
        <p:nvPicPr>
          <p:cNvPr id="3" name="Picture 5">
            <a:extLst>
              <a:ext uri="{FF2B5EF4-FFF2-40B4-BE49-F238E27FC236}">
                <a16:creationId xmlns:a16="http://schemas.microsoft.com/office/drawing/2014/main" id="{99A8147B-1318-4350-B62D-FA726D9F2EE6}"/>
              </a:ext>
            </a:extLst>
          </p:cNvPr>
          <p:cNvPicPr>
            <a:picLocks noChangeAspect="1"/>
          </p:cNvPicPr>
          <p:nvPr/>
        </p:nvPicPr>
        <p:blipFill>
          <a:blip r:embed="rId2"/>
          <a:stretch>
            <a:fillRect/>
          </a:stretch>
        </p:blipFill>
        <p:spPr>
          <a:xfrm>
            <a:off x="2646950" y="2916835"/>
            <a:ext cx="6084737" cy="3263329"/>
          </a:xfrm>
          <a:prstGeom prst="rect">
            <a:avLst/>
          </a:prstGeom>
          <a:noFill/>
          <a:ln cap="flat">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53A6E0-D12D-4523-B8EF-3013DF2A07D5}"/>
              </a:ext>
            </a:extLst>
          </p:cNvPr>
          <p:cNvSpPr txBox="1"/>
          <p:nvPr/>
        </p:nvSpPr>
        <p:spPr>
          <a:xfrm>
            <a:off x="2037347" y="1331494"/>
            <a:ext cx="6593308" cy="120033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7200" b="0" i="0" u="none" strike="noStrike" kern="1200" cap="none" spc="0" baseline="0">
                <a:solidFill>
                  <a:srgbClr val="000000"/>
                </a:solidFill>
                <a:uFillTx/>
                <a:latin typeface="Calibri"/>
              </a:rPr>
              <a:t> </a:t>
            </a:r>
            <a:endParaRPr lang="en-GB" sz="7200" b="0" i="0" u="none" strike="noStrike" kern="1200" cap="none" spc="0" baseline="0">
              <a:solidFill>
                <a:srgbClr val="000000"/>
              </a:solidFill>
              <a:uFillTx/>
              <a:latin typeface="Calibri"/>
            </a:endParaRPr>
          </a:p>
        </p:txBody>
      </p:sp>
      <p:pic>
        <p:nvPicPr>
          <p:cNvPr id="3" name="Picture 3">
            <a:extLst>
              <a:ext uri="{FF2B5EF4-FFF2-40B4-BE49-F238E27FC236}">
                <a16:creationId xmlns:a16="http://schemas.microsoft.com/office/drawing/2014/main" id="{F5F5FBAF-7E2D-483B-A273-CB5B15D71DD0}"/>
              </a:ext>
            </a:extLst>
          </p:cNvPr>
          <p:cNvPicPr>
            <a:picLocks noChangeAspect="1"/>
          </p:cNvPicPr>
          <p:nvPr/>
        </p:nvPicPr>
        <p:blipFill>
          <a:blip r:embed="rId2"/>
          <a:stretch>
            <a:fillRect/>
          </a:stretch>
        </p:blipFill>
        <p:spPr>
          <a:xfrm>
            <a:off x="1631883" y="1931660"/>
            <a:ext cx="8928238" cy="2622544"/>
          </a:xfrm>
          <a:prstGeom prst="rect">
            <a:avLst/>
          </a:prstGeom>
          <a:noFill/>
          <a:ln cap="flat">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414542-D192-4E8A-A291-D2D62CB48EA3}"/>
              </a:ext>
            </a:extLst>
          </p:cNvPr>
          <p:cNvSpPr txBox="1"/>
          <p:nvPr/>
        </p:nvSpPr>
        <p:spPr>
          <a:xfrm>
            <a:off x="1556080" y="1668377"/>
            <a:ext cx="9272336" cy="341631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7200" b="0" i="0" u="none" strike="noStrike" kern="1200" cap="none" spc="0" baseline="0">
                <a:solidFill>
                  <a:srgbClr val="000000"/>
                </a:solidFill>
                <a:uFillTx/>
                <a:latin typeface="Calibri"/>
              </a:rPr>
              <a:t>So what are the relationships in your life like ?</a:t>
            </a:r>
            <a:endParaRPr lang="en-GB" sz="7200" b="0" i="0" u="none" strike="noStrike" kern="1200" cap="none" spc="0" baseline="0">
              <a:solidFill>
                <a:srgbClr val="000000"/>
              </a:solidFill>
              <a:uFillTx/>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FC32360D-6877-4671-9D1A-5489BCECFFA6}"/>
              </a:ext>
            </a:extLst>
          </p:cNvPr>
          <p:cNvPicPr>
            <a:picLocks noChangeAspect="1"/>
          </p:cNvPicPr>
          <p:nvPr/>
        </p:nvPicPr>
        <p:blipFill>
          <a:blip r:embed="rId2"/>
          <a:stretch>
            <a:fillRect/>
          </a:stretch>
        </p:blipFill>
        <p:spPr>
          <a:xfrm>
            <a:off x="2392701" y="1379619"/>
            <a:ext cx="7867250" cy="3619405"/>
          </a:xfrm>
          <a:prstGeom prst="rect">
            <a:avLst/>
          </a:prstGeom>
          <a:noFill/>
          <a:ln cap="flat">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139</Words>
  <Application>Microsoft Office PowerPoint</Application>
  <PresentationFormat>Widescreen</PresentationFormat>
  <Paragraphs>10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system-ui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Turner</dc:creator>
  <cp:lastModifiedBy>WordsPC</cp:lastModifiedBy>
  <cp:revision>5</cp:revision>
  <dcterms:created xsi:type="dcterms:W3CDTF">2026-04-08T08:24:58Z</dcterms:created>
  <dcterms:modified xsi:type="dcterms:W3CDTF">2026-04-19T10:16:13Z</dcterms:modified>
</cp:coreProperties>
</file>