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257" r:id="rId4"/>
    <p:sldId id="258" r:id="rId5"/>
    <p:sldId id="259" r:id="rId6"/>
    <p:sldId id="260" r:id="rId7"/>
    <p:sldId id="270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7BC04-78CC-41FA-AA35-926BD07AA7AE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C4054-ADDF-455B-8608-2B0BFE592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638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C4054-ADDF-455B-8608-2B0BFE59289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592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C4054-ADDF-455B-8608-2B0BFE59289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49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C4054-ADDF-455B-8608-2B0BFE59289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262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C4054-ADDF-455B-8608-2B0BFE59289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529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C4054-ADDF-455B-8608-2B0BFE59289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36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C4054-ADDF-455B-8608-2B0BFE59289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247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C4054-ADDF-455B-8608-2B0BFE59289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31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0DE73-200D-6810-3BB4-23A4CBE3B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AD3797-492A-3639-A0B7-23C5E41F0F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65EE3-E24B-6558-C5BF-FF1492232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EBE9-4D79-4546-8579-FF742B064FE8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7A749-504F-F6EA-0CEF-04A45AAA4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23C9A-3A2D-3162-1189-578D51AC6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2EED-982D-44BA-8963-851EE12F1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288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5B41A-7308-9D33-DFFF-F7CB8B524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07AEC-EB4C-9328-4C74-6D1786218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7F833-F38C-77C5-9C3F-33BD093C8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EBE9-4D79-4546-8579-FF742B064FE8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4504F-B75B-63D3-D878-57778955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0ED2B-E36A-9FE3-6011-5BDB7886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2EED-982D-44BA-8963-851EE12F1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90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66234-D5D2-15CE-255D-E2865D60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F14C5-6948-3F7F-58FD-55D69A5D4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E52E0-319E-85C1-983B-9611FD39E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EBE9-4D79-4546-8579-FF742B064FE8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77AB1-2D27-8FE9-54D8-4500C9CBC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BE27A-35CD-E77C-E408-09116CEFC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2EED-982D-44BA-8963-851EE12F1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048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4CEBA-3D7F-BDFA-8589-3FFF171D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C4B36-944E-AA70-C993-A76F15AE2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3F0E5-E35D-02A8-4F68-826DC6FE3C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966421-78E0-BDE1-CDF2-3C409B6B2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EBE9-4D79-4546-8579-FF742B064FE8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847BF-9ED2-678B-D66C-971150E8A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28C23-3ED0-724D-BF14-73C5B30F6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2EED-982D-44BA-8963-851EE12F1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37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678B0-BEB8-9DF9-20E7-68573A06E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E1EC6-4F11-8BC7-86AB-16DEAA018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2298AB-A939-02D0-E899-755C60533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8D918-A724-F1A0-AE79-6808CA633B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464B9F-4A71-6258-56A2-3D7A0E80F1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6AB5F4-1684-E9B1-E91A-76CB185DC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EBE9-4D79-4546-8579-FF742B064FE8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507148-9007-2080-E6A1-FAAB04A62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B19773-721A-1260-2BB1-3FCD2CCBF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2EED-982D-44BA-8963-851EE12F1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068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A0A0A-992D-87CC-90DB-41C52E4BF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CB4616-D5B6-CD91-CF0D-35467C238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EBE9-4D79-4546-8579-FF742B064FE8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09E0F1-4486-AFFF-35CF-7C0E3C55C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23CC84-D219-E7EE-4BC8-F72DE9147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2EED-982D-44BA-8963-851EE12F1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965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DF342C-8FE5-7C7A-F797-621679E37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EBE9-4D79-4546-8579-FF742B064FE8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6A944F-153A-D17E-606C-073FF6B06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0CF73-5446-87FB-A60A-8E7185B56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2EED-982D-44BA-8963-851EE12F1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05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99A5D-5D21-9A1F-8266-081DF26F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39BA5-8F7D-A1CB-452B-5EFBC27B9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AA282-2B69-60B5-54AA-842D9800E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EAD3E-43AB-6B7A-8D95-BE0E59B9B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EBE9-4D79-4546-8579-FF742B064FE8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327735-0C21-AE1D-4C9B-F13DE5969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B93EF-7FA5-EE3F-1FFE-55D176409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2EED-982D-44BA-8963-851EE12F1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063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37B5B-2A02-851D-2DF0-8B2C04833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DD2C50-FDC6-5A18-FE19-325753309A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99E3F-747B-0DEC-0D8D-9A6D25D09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BF466-8330-292E-3B57-B2E13AFBB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EBE9-4D79-4546-8579-FF742B064FE8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90F5C4-DC55-EC27-039A-E5A7883C7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0F0656-C3EB-762F-35AA-104CD1C80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2EED-982D-44BA-8963-851EE12F1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9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3339C-78A4-20A9-73AA-FA2145883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4B3E13-81CA-9BD6-3CDA-798EBF0D6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49CC9-2F7C-AEB0-0B0B-0523E403C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EBE9-4D79-4546-8579-FF742B064FE8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82C52-EB28-2A46-9E60-A44589D6A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2A0C3-E82E-3E23-B8C2-70D146787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2EED-982D-44BA-8963-851EE12F1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872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67FF0F-612C-40D7-E1F8-E921C4C34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482D4B-2F77-FDBC-C898-C59C2299A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28AAD-853B-AC7F-C98C-472D52F53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EBE9-4D79-4546-8579-FF742B064FE8}" type="datetimeFigureOut">
              <a:rPr lang="en-GB" smtClean="0"/>
              <a:t>26/04/2026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6E4EA-FEA5-8256-1225-A7AFA47ED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01850-B10E-EBD4-3F9C-8431B2A73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22EED-982D-44BA-8963-851EE12F1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64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39F8AB-8C16-496D-8448-57C11894A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69AA8-D6A4-7997-8034-969361719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488BC-2097-24BF-37F6-48F6DA7AC0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403EEBE9-4D79-4546-8579-FF742B064FE8}" type="datetimeFigureOut">
              <a:rPr lang="en-GB" smtClean="0"/>
              <a:pPr/>
              <a:t>26/04/2026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9DF8B-E3C1-38D2-2A8A-290158026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1E71F-4927-8211-C9C5-1E99213D1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E9E22EED-982D-44BA-8963-851EE12F1E4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2880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John%201%3A14&amp;version=NI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Hebrews%204%3A16&amp;version=NIV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Romans%206%3A14&amp;version=NIV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2%20Timothy%201%3A9&amp;version=NIV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1%20Peter%205%3A10&amp;version=NIV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1%20Corinthians%2010%3A13&amp;version=NIV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5BFEF-75EB-AE5A-69C1-E7367A443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92898"/>
            <a:ext cx="9144000" cy="2387600"/>
          </a:xfrm>
        </p:spPr>
        <p:txBody>
          <a:bodyPr>
            <a:normAutofit/>
          </a:bodyPr>
          <a:lstStyle/>
          <a:p>
            <a:r>
              <a:rPr lang="en-GB" sz="13800" b="1" dirty="0"/>
              <a:t>GRACE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23690-FE17-9713-A830-7620CE89D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496" y="5132455"/>
            <a:ext cx="9144000" cy="1655762"/>
          </a:xfrm>
        </p:spPr>
        <p:txBody>
          <a:bodyPr>
            <a:normAutofit/>
          </a:bodyPr>
          <a:lstStyle/>
          <a:p>
            <a:r>
              <a:rPr lang="en-GB" sz="2800" dirty="0"/>
              <a:t>26-04-26</a:t>
            </a:r>
          </a:p>
        </p:txBody>
      </p:sp>
    </p:spTree>
    <p:extLst>
      <p:ext uri="{BB962C8B-B14F-4D97-AF65-F5344CB8AC3E}">
        <p14:creationId xmlns:p14="http://schemas.microsoft.com/office/powerpoint/2010/main" val="243644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08C3F-590B-E6B6-DD85-EFB24347F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Types of Grace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483C3-1551-F211-AF3B-50371E6B4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4400" dirty="0"/>
              <a:t>God’s saving grace.</a:t>
            </a:r>
          </a:p>
          <a:p>
            <a:pPr lvl="0"/>
            <a:r>
              <a:rPr lang="en-GB" sz="4400" dirty="0"/>
              <a:t>God’s grace of forgiveness when we confess our sins.</a:t>
            </a:r>
          </a:p>
          <a:p>
            <a:pPr lvl="0"/>
            <a:r>
              <a:rPr lang="en-GB" sz="4400" dirty="0"/>
              <a:t>God gives us grace to cope with difficulties.</a:t>
            </a:r>
          </a:p>
          <a:p>
            <a:pPr lvl="0"/>
            <a:r>
              <a:rPr lang="en-GB" sz="4400" dirty="0"/>
              <a:t>God’s gracious provision when we weren’t expecting it.</a:t>
            </a:r>
          </a:p>
          <a:p>
            <a:pPr marL="0" indent="0">
              <a:buNone/>
            </a:pP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0102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D4664-AD24-E9EA-0D50-C842DC6D3C4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5481" y="725874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4800" b="1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 1:14</a:t>
            </a:r>
            <a:endParaRPr lang="en-GB" sz="4800" b="1" dirty="0"/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r>
              <a:rPr lang="en-GB" sz="4800" dirty="0"/>
              <a:t>The Word became flesh and made his dwelling among us. We have seen his glory, the glory of the one and only Son, who came from the Father, full of </a:t>
            </a:r>
            <a:r>
              <a:rPr lang="en-GB" sz="4800" b="1" dirty="0"/>
              <a:t>grace</a:t>
            </a:r>
            <a:r>
              <a:rPr lang="en-GB" sz="4800" dirty="0"/>
              <a:t> and truth.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6780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2044A1-835D-5439-3BE6-B79504F63150}"/>
              </a:ext>
            </a:extLst>
          </p:cNvPr>
          <p:cNvSpPr txBox="1"/>
          <p:nvPr/>
        </p:nvSpPr>
        <p:spPr>
          <a:xfrm>
            <a:off x="667265" y="283010"/>
            <a:ext cx="10379676" cy="629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Ephesians 1:3-10</a:t>
            </a:r>
          </a:p>
          <a:p>
            <a:r>
              <a:rPr lang="en-GB" sz="2800" b="1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3 </a:t>
            </a:r>
            <a:r>
              <a:rPr lang="en-GB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Praise be to the God and Father of our Lord Jesus Christ, who has blessed us in the heavenly realms with every spiritual blessing in Christ. </a:t>
            </a:r>
            <a:r>
              <a:rPr lang="en-GB" sz="2800" b="1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4 </a:t>
            </a:r>
            <a:r>
              <a:rPr lang="en-GB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 he chose us in him before the creation of the world to be holy and blameless in his sight. In love </a:t>
            </a:r>
            <a:r>
              <a:rPr lang="en-GB" sz="2800" b="1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5 </a:t>
            </a:r>
            <a:r>
              <a:rPr lang="en-GB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 predestined us for adoption to sonship through Jesus Christ, in accordance with his pleasure and will— </a:t>
            </a:r>
            <a:r>
              <a:rPr lang="en-GB" sz="2800" b="1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6 </a:t>
            </a:r>
            <a:r>
              <a:rPr lang="en-GB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the praise of his glorious grace, which he has freely given us in the One he loves. </a:t>
            </a:r>
            <a:r>
              <a:rPr lang="en-GB" sz="2800" b="1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7 </a:t>
            </a:r>
            <a:r>
              <a:rPr lang="en-GB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 him we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redemption through his blood, the forgiveness of sins, in accordance with the riches of God’s grace </a:t>
            </a:r>
            <a:r>
              <a:rPr lang="en-GB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8 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he lavished on us. With all wisdom and understanding, </a:t>
            </a:r>
            <a:r>
              <a:rPr lang="en-GB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9 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 made known to us the mystery of his will according to his good pleasure, which he purposed in Christ, </a:t>
            </a:r>
            <a:r>
              <a:rPr lang="en-GB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10 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 put into effect when the times reach their fulfilment—to bring unity to all things in heaven and on earth under Christ.</a:t>
            </a:r>
          </a:p>
        </p:txBody>
      </p:sp>
    </p:spTree>
    <p:extLst>
      <p:ext uri="{BB962C8B-B14F-4D97-AF65-F5344CB8AC3E}">
        <p14:creationId xmlns:p14="http://schemas.microsoft.com/office/powerpoint/2010/main" val="3290947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533083-4C5A-6F99-3909-953E5F9742DB}"/>
              </a:ext>
            </a:extLst>
          </p:cNvPr>
          <p:cNvSpPr txBox="1"/>
          <p:nvPr/>
        </p:nvSpPr>
        <p:spPr>
          <a:xfrm>
            <a:off x="506627" y="444843"/>
            <a:ext cx="10466173" cy="4808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Ephesians 2:8-9</a:t>
            </a:r>
            <a:endParaRPr lang="en-GB" sz="3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“For by grace you have been saved through faith, and this is not your own doing; it is the gift of God, not a result of works, so that no one may boast.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Romans 11:6</a:t>
            </a:r>
            <a:endParaRPr lang="en-GB" sz="3600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“And if by </a:t>
            </a:r>
            <a:r>
              <a:rPr lang="en-GB" sz="3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grace</a:t>
            </a:r>
            <a:r>
              <a:rPr lang="en-GB" sz="36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GB" sz="3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then if cannot be based on works; if it were </a:t>
            </a:r>
            <a:r>
              <a:rPr lang="en-GB" sz="36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grace</a:t>
            </a:r>
            <a:r>
              <a:rPr lang="en-GB" sz="3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would no longer be </a:t>
            </a:r>
            <a:r>
              <a:rPr lang="en-GB" sz="36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grace.</a:t>
            </a:r>
            <a:r>
              <a:rPr lang="en-GB" sz="3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endParaRPr lang="en-GB" sz="3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128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3F2B75-2925-0ADB-3CFC-DE751D05ADA8}"/>
              </a:ext>
            </a:extLst>
          </p:cNvPr>
          <p:cNvSpPr txBox="1"/>
          <p:nvPr/>
        </p:nvSpPr>
        <p:spPr>
          <a:xfrm>
            <a:off x="654908" y="556054"/>
            <a:ext cx="10700951" cy="5718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Hebrews 2:1-4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Warning to Pay Attention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 We must pay the most careful attention, therefore, to what we have heard, so that we do not drift away. </a:t>
            </a:r>
            <a:r>
              <a:rPr lang="en-GB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2 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since the message spoken through angels was binding, and every violation and disobedience received its just punishment, </a:t>
            </a:r>
            <a:r>
              <a:rPr lang="en-GB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3 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shall we escape if we ignore so great a salvation? This salvation, which was first announced by the Lord, was confirmed to us by those who heard him. </a:t>
            </a:r>
            <a:r>
              <a:rPr lang="en-GB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4 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 also testified to it by signs, wonders and various miracles, and by gifts of the Holy Spirit distributed according to his will.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8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43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85443B-6478-C9EB-7B35-A5D0C9F669B0}"/>
              </a:ext>
            </a:extLst>
          </p:cNvPr>
          <p:cNvSpPr txBox="1"/>
          <p:nvPr/>
        </p:nvSpPr>
        <p:spPr>
          <a:xfrm>
            <a:off x="580767" y="568411"/>
            <a:ext cx="10738021" cy="4896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u="none" strike="noStrike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Hebrews 4:16</a:t>
            </a:r>
            <a:endParaRPr lang="en-GB" sz="54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Let us then approach God’s throne of </a:t>
            </a:r>
            <a:r>
              <a:rPr lang="en-GB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grace</a:t>
            </a:r>
            <a:r>
              <a:rPr lang="en-GB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with confidence, so that we may receive mercy and find </a:t>
            </a:r>
            <a:r>
              <a:rPr lang="en-GB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grace</a:t>
            </a:r>
            <a:r>
              <a:rPr lang="en-GB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to help us in our time of need.</a:t>
            </a:r>
          </a:p>
        </p:txBody>
      </p:sp>
    </p:spTree>
    <p:extLst>
      <p:ext uri="{BB962C8B-B14F-4D97-AF65-F5344CB8AC3E}">
        <p14:creationId xmlns:p14="http://schemas.microsoft.com/office/powerpoint/2010/main" val="2372461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2C0425-396E-414B-CEE4-9991A7B9B84E}"/>
              </a:ext>
            </a:extLst>
          </p:cNvPr>
          <p:cNvSpPr txBox="1"/>
          <p:nvPr/>
        </p:nvSpPr>
        <p:spPr>
          <a:xfrm>
            <a:off x="848223" y="804563"/>
            <a:ext cx="9675340" cy="5852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Romans 3:23/24</a:t>
            </a:r>
            <a:r>
              <a:rPr lang="en-GB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“All have sinned and fall short of the glory of God. </a:t>
            </a:r>
            <a:r>
              <a:rPr lang="en-GB" sz="54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24</a:t>
            </a:r>
            <a:r>
              <a:rPr lang="en-GB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all are justified freely by his </a:t>
            </a:r>
            <a:r>
              <a:rPr lang="en-GB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grace</a:t>
            </a:r>
            <a:r>
              <a:rPr lang="en-GB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through the redemption that came by Christ Jesus.”</a:t>
            </a:r>
          </a:p>
        </p:txBody>
      </p:sp>
    </p:spTree>
    <p:extLst>
      <p:ext uri="{BB962C8B-B14F-4D97-AF65-F5344CB8AC3E}">
        <p14:creationId xmlns:p14="http://schemas.microsoft.com/office/powerpoint/2010/main" val="799025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3046FB-6481-5415-DD7D-9269E92F44D2}"/>
              </a:ext>
            </a:extLst>
          </p:cNvPr>
          <p:cNvSpPr txBox="1"/>
          <p:nvPr/>
        </p:nvSpPr>
        <p:spPr>
          <a:xfrm>
            <a:off x="580767" y="494270"/>
            <a:ext cx="11239055" cy="3295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Colossians 3:13 NKJV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6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Bearing with one another, and forgiving one another</a:t>
            </a:r>
            <a:r>
              <a:rPr lang="en-GB" sz="4400" kern="1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GB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550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78220D-1693-F234-18FD-0C505CB144B6}"/>
              </a:ext>
            </a:extLst>
          </p:cNvPr>
          <p:cNvSpPr txBox="1"/>
          <p:nvPr/>
        </p:nvSpPr>
        <p:spPr>
          <a:xfrm>
            <a:off x="827903" y="691978"/>
            <a:ext cx="10144897" cy="394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u="sng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Romans 6:14</a:t>
            </a:r>
            <a:endParaRPr lang="en-GB" sz="54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 sin shall no longer be your master, because you are not under the law, but under </a:t>
            </a:r>
            <a:r>
              <a:rPr lang="en-GB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grace</a:t>
            </a:r>
            <a:r>
              <a:rPr lang="en-GB" sz="5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181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3E206F-49EA-E7C8-ACE8-A9F20F25307B}"/>
              </a:ext>
            </a:extLst>
          </p:cNvPr>
          <p:cNvSpPr txBox="1"/>
          <p:nvPr/>
        </p:nvSpPr>
        <p:spPr>
          <a:xfrm>
            <a:off x="790831" y="593124"/>
            <a:ext cx="10107827" cy="6073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4800" b="1" u="sng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 Timothy 1:9</a:t>
            </a:r>
            <a:endParaRPr lang="en-GB" sz="48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4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 has saved us and called us to a holy life—not because of anything we have done but because of his own purpose and </a:t>
            </a:r>
            <a:r>
              <a:rPr lang="en-GB" sz="4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grace</a:t>
            </a:r>
            <a:r>
              <a:rPr lang="en-GB" sz="4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This </a:t>
            </a:r>
            <a:r>
              <a:rPr lang="en-GB" sz="4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grace</a:t>
            </a:r>
            <a:r>
              <a:rPr lang="en-GB" sz="4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was given us in Christ Jesus before the beginning of time,</a:t>
            </a:r>
          </a:p>
        </p:txBody>
      </p:sp>
    </p:spTree>
    <p:extLst>
      <p:ext uri="{BB962C8B-B14F-4D97-AF65-F5344CB8AC3E}">
        <p14:creationId xmlns:p14="http://schemas.microsoft.com/office/powerpoint/2010/main" val="3025885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11F18B-F6B8-0762-A91B-1B92E9D277E2}"/>
              </a:ext>
            </a:extLst>
          </p:cNvPr>
          <p:cNvSpPr txBox="1"/>
          <p:nvPr/>
        </p:nvSpPr>
        <p:spPr>
          <a:xfrm>
            <a:off x="815546" y="432486"/>
            <a:ext cx="10713308" cy="4614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 Corinthians 12:7-10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Therefore, in order to keep me from becoming conceited, I was given a thorn in my flesh, a messenger of Satan, to torment me. </a:t>
            </a:r>
            <a:r>
              <a:rPr lang="en-GB" sz="2800" b="1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8 </a:t>
            </a:r>
            <a:r>
              <a:rPr lang="en-GB" sz="2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Three times I pleaded with the Lord to take it away from me. </a:t>
            </a:r>
            <a:r>
              <a:rPr lang="en-GB" sz="2800" b="1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9 </a:t>
            </a:r>
            <a:r>
              <a:rPr lang="en-GB" sz="2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But he said to me, “My grace is sufficient for you, for my power is made perfect in weakness.” Therefore, I will boast all the more gladly about my weaknesses, so that Christ’s power may rest on me. </a:t>
            </a:r>
            <a:r>
              <a:rPr lang="en-GB" sz="2800" b="1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10 </a:t>
            </a:r>
            <a:r>
              <a:rPr lang="en-GB" sz="2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That is why, for Christ’s sake, I delight in weaknesses, in insults, in hardships, in persecutions, in difficulties. For when I am weak, then I am strong.</a:t>
            </a:r>
          </a:p>
        </p:txBody>
      </p:sp>
    </p:spTree>
    <p:extLst>
      <p:ext uri="{BB962C8B-B14F-4D97-AF65-F5344CB8AC3E}">
        <p14:creationId xmlns:p14="http://schemas.microsoft.com/office/powerpoint/2010/main" val="1097818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3E233A-E706-7ADD-54A9-24EB3DFAA2B5}"/>
              </a:ext>
            </a:extLst>
          </p:cNvPr>
          <p:cNvSpPr txBox="1"/>
          <p:nvPr/>
        </p:nvSpPr>
        <p:spPr>
          <a:xfrm>
            <a:off x="630195" y="444843"/>
            <a:ext cx="10565027" cy="5223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4800" b="1" u="sng" kern="100" dirty="0">
                <a:ln>
                  <a:noFill/>
                </a:ln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Peter 5:10</a:t>
            </a:r>
            <a:endParaRPr lang="en-GB" sz="48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4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the God of all </a:t>
            </a:r>
            <a:r>
              <a:rPr lang="en-GB" sz="4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grace</a:t>
            </a:r>
            <a:r>
              <a:rPr lang="en-GB" sz="4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who called you to his eternal glory in Christ, after you have suffered a little while, will himself restore you and make you strong, firm and steadfast.</a:t>
            </a:r>
          </a:p>
        </p:txBody>
      </p:sp>
    </p:spTree>
    <p:extLst>
      <p:ext uri="{BB962C8B-B14F-4D97-AF65-F5344CB8AC3E}">
        <p14:creationId xmlns:p14="http://schemas.microsoft.com/office/powerpoint/2010/main" val="658616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CD7D61-8924-FB67-8AA3-A2F4645CC240}"/>
              </a:ext>
            </a:extLst>
          </p:cNvPr>
          <p:cNvSpPr txBox="1"/>
          <p:nvPr/>
        </p:nvSpPr>
        <p:spPr>
          <a:xfrm>
            <a:off x="840259" y="568412"/>
            <a:ext cx="10293179" cy="5583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4400" b="1" u="sng" kern="100" dirty="0">
                <a:ln>
                  <a:noFill/>
                </a:ln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Corinthians 10:13</a:t>
            </a:r>
            <a:endParaRPr lang="en-GB" sz="44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4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temptation has overtaken you except what is common to mankind. And God is faithful; he will not let you be tempted beyond what you can bear. But when you are tempted, he will also provide a way out so that you can endure it.</a:t>
            </a:r>
          </a:p>
        </p:txBody>
      </p:sp>
    </p:spTree>
    <p:extLst>
      <p:ext uri="{BB962C8B-B14F-4D97-AF65-F5344CB8AC3E}">
        <p14:creationId xmlns:p14="http://schemas.microsoft.com/office/powerpoint/2010/main" val="1059352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885</Words>
  <Application>Microsoft Office PowerPoint</Application>
  <PresentationFormat>Widescreen</PresentationFormat>
  <Paragraphs>44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Times New Roman</vt:lpstr>
      <vt:lpstr>Office Theme</vt:lpstr>
      <vt:lpstr>GRACE</vt:lpstr>
      <vt:lpstr>Types of Grace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GRACE</dc:title>
  <dc:creator>Douglas Deards</dc:creator>
  <cp:lastModifiedBy>WordsPC</cp:lastModifiedBy>
  <cp:revision>11</cp:revision>
  <dcterms:created xsi:type="dcterms:W3CDTF">2026-04-17T15:29:55Z</dcterms:created>
  <dcterms:modified xsi:type="dcterms:W3CDTF">2026-04-26T08:44:42Z</dcterms:modified>
</cp:coreProperties>
</file>