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53" r:id="rId2"/>
    <p:sldId id="366" r:id="rId3"/>
    <p:sldId id="456" r:id="rId4"/>
    <p:sldId id="457" r:id="rId5"/>
    <p:sldId id="458" r:id="rId6"/>
    <p:sldId id="419" r:id="rId7"/>
    <p:sldId id="459" r:id="rId8"/>
    <p:sldId id="460" r:id="rId9"/>
    <p:sldId id="461" r:id="rId10"/>
    <p:sldId id="462" r:id="rId11"/>
    <p:sldId id="46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32"/>
  </p:normalViewPr>
  <p:slideViewPr>
    <p:cSldViewPr snapToGrid="0" showGuides="1">
      <p:cViewPr varScale="1">
        <p:scale>
          <a:sx n="102" d="100"/>
          <a:sy n="102" d="100"/>
        </p:scale>
        <p:origin x="856" y="1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2427D-B322-EEEA-5DD4-9D04698AE91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06F458C4-B48A-8617-9BB6-C2AEAD91AC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29C83B0-BB1F-70B6-4308-DBA6A5E00BF6}"/>
              </a:ext>
            </a:extLst>
          </p:cNvPr>
          <p:cNvSpPr>
            <a:spLocks noGrp="1"/>
          </p:cNvSpPr>
          <p:nvPr>
            <p:ph type="dt" sz="half" idx="10"/>
          </p:nvPr>
        </p:nvSpPr>
        <p:spPr/>
        <p:txBody>
          <a:bodyPr/>
          <a:lstStyle/>
          <a:p>
            <a:fld id="{750BD402-783C-2047-8C8D-E69F36F68B4A}" type="datetimeFigureOut">
              <a:rPr lang="en-US" smtClean="0"/>
              <a:t>5/4/26</a:t>
            </a:fld>
            <a:endParaRPr lang="en-US"/>
          </a:p>
        </p:txBody>
      </p:sp>
      <p:sp>
        <p:nvSpPr>
          <p:cNvPr id="5" name="Footer Placeholder 4">
            <a:extLst>
              <a:ext uri="{FF2B5EF4-FFF2-40B4-BE49-F238E27FC236}">
                <a16:creationId xmlns:a16="http://schemas.microsoft.com/office/drawing/2014/main" id="{6971DEDA-A579-8C10-70BB-29D481E57E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9EA3DC-E9F3-EEFE-297A-12D6B70EC423}"/>
              </a:ext>
            </a:extLst>
          </p:cNvPr>
          <p:cNvSpPr>
            <a:spLocks noGrp="1"/>
          </p:cNvSpPr>
          <p:nvPr>
            <p:ph type="sldNum" sz="quarter" idx="12"/>
          </p:nvPr>
        </p:nvSpPr>
        <p:spPr/>
        <p:txBody>
          <a:bodyPr/>
          <a:lstStyle/>
          <a:p>
            <a:fld id="{CF5A98B1-7E21-364A-BB61-CB40A30E9A9F}" type="slidenum">
              <a:rPr lang="en-US" smtClean="0"/>
              <a:t>‹#›</a:t>
            </a:fld>
            <a:endParaRPr lang="en-US"/>
          </a:p>
        </p:txBody>
      </p:sp>
    </p:spTree>
    <p:extLst>
      <p:ext uri="{BB962C8B-B14F-4D97-AF65-F5344CB8AC3E}">
        <p14:creationId xmlns:p14="http://schemas.microsoft.com/office/powerpoint/2010/main" val="1415783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96FA2-35A5-3130-4246-28AA8858BF6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D76938C-95F4-3100-A1AA-92FB2E3E4D9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D95A913-6F2A-E8FD-7722-A5C600A1B027}"/>
              </a:ext>
            </a:extLst>
          </p:cNvPr>
          <p:cNvSpPr>
            <a:spLocks noGrp="1"/>
          </p:cNvSpPr>
          <p:nvPr>
            <p:ph type="dt" sz="half" idx="10"/>
          </p:nvPr>
        </p:nvSpPr>
        <p:spPr/>
        <p:txBody>
          <a:bodyPr/>
          <a:lstStyle/>
          <a:p>
            <a:fld id="{750BD402-783C-2047-8C8D-E69F36F68B4A}" type="datetimeFigureOut">
              <a:rPr lang="en-US" smtClean="0"/>
              <a:t>5/4/26</a:t>
            </a:fld>
            <a:endParaRPr lang="en-US"/>
          </a:p>
        </p:txBody>
      </p:sp>
      <p:sp>
        <p:nvSpPr>
          <p:cNvPr id="5" name="Footer Placeholder 4">
            <a:extLst>
              <a:ext uri="{FF2B5EF4-FFF2-40B4-BE49-F238E27FC236}">
                <a16:creationId xmlns:a16="http://schemas.microsoft.com/office/drawing/2014/main" id="{1E6A1FFB-E58A-58F1-488B-09A5C746FE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446E78-BB38-9208-421C-546E3735FAE2}"/>
              </a:ext>
            </a:extLst>
          </p:cNvPr>
          <p:cNvSpPr>
            <a:spLocks noGrp="1"/>
          </p:cNvSpPr>
          <p:nvPr>
            <p:ph type="sldNum" sz="quarter" idx="12"/>
          </p:nvPr>
        </p:nvSpPr>
        <p:spPr/>
        <p:txBody>
          <a:bodyPr/>
          <a:lstStyle/>
          <a:p>
            <a:fld id="{CF5A98B1-7E21-364A-BB61-CB40A30E9A9F}" type="slidenum">
              <a:rPr lang="en-US" smtClean="0"/>
              <a:t>‹#›</a:t>
            </a:fld>
            <a:endParaRPr lang="en-US"/>
          </a:p>
        </p:txBody>
      </p:sp>
    </p:spTree>
    <p:extLst>
      <p:ext uri="{BB962C8B-B14F-4D97-AF65-F5344CB8AC3E}">
        <p14:creationId xmlns:p14="http://schemas.microsoft.com/office/powerpoint/2010/main" val="3578765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DE3AD-21EB-D089-EF16-311A91A25BB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F2F10E82-0574-F804-449B-AF34840AB8C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579A853-92D1-041A-AB2F-B3198EC49BD4}"/>
              </a:ext>
            </a:extLst>
          </p:cNvPr>
          <p:cNvSpPr>
            <a:spLocks noGrp="1"/>
          </p:cNvSpPr>
          <p:nvPr>
            <p:ph type="dt" sz="half" idx="10"/>
          </p:nvPr>
        </p:nvSpPr>
        <p:spPr/>
        <p:txBody>
          <a:bodyPr/>
          <a:lstStyle/>
          <a:p>
            <a:fld id="{750BD402-783C-2047-8C8D-E69F36F68B4A}" type="datetimeFigureOut">
              <a:rPr lang="en-US" smtClean="0"/>
              <a:t>5/4/26</a:t>
            </a:fld>
            <a:endParaRPr lang="en-US"/>
          </a:p>
        </p:txBody>
      </p:sp>
      <p:sp>
        <p:nvSpPr>
          <p:cNvPr id="5" name="Footer Placeholder 4">
            <a:extLst>
              <a:ext uri="{FF2B5EF4-FFF2-40B4-BE49-F238E27FC236}">
                <a16:creationId xmlns:a16="http://schemas.microsoft.com/office/drawing/2014/main" id="{684D7B07-CC17-9A84-B0A3-C0C2072111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8B2A21-0292-5043-FEFB-8C62C8F8E3A4}"/>
              </a:ext>
            </a:extLst>
          </p:cNvPr>
          <p:cNvSpPr>
            <a:spLocks noGrp="1"/>
          </p:cNvSpPr>
          <p:nvPr>
            <p:ph type="sldNum" sz="quarter" idx="12"/>
          </p:nvPr>
        </p:nvSpPr>
        <p:spPr/>
        <p:txBody>
          <a:bodyPr/>
          <a:lstStyle/>
          <a:p>
            <a:fld id="{CF5A98B1-7E21-364A-BB61-CB40A30E9A9F}" type="slidenum">
              <a:rPr lang="en-US" smtClean="0"/>
              <a:t>‹#›</a:t>
            </a:fld>
            <a:endParaRPr lang="en-US"/>
          </a:p>
        </p:txBody>
      </p:sp>
    </p:spTree>
    <p:extLst>
      <p:ext uri="{BB962C8B-B14F-4D97-AF65-F5344CB8AC3E}">
        <p14:creationId xmlns:p14="http://schemas.microsoft.com/office/powerpoint/2010/main" val="555974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4611A-8153-CAEC-9211-6DE6BDEF7B3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287BB9B-4B4F-8658-3BEE-2F2B176397D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F40B457-C7C8-2226-EEA1-9264F01C18E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A859D2B-B0F8-5404-C3B9-6CF59A576E13}"/>
              </a:ext>
            </a:extLst>
          </p:cNvPr>
          <p:cNvSpPr>
            <a:spLocks noGrp="1"/>
          </p:cNvSpPr>
          <p:nvPr>
            <p:ph type="dt" sz="half" idx="10"/>
          </p:nvPr>
        </p:nvSpPr>
        <p:spPr/>
        <p:txBody>
          <a:bodyPr/>
          <a:lstStyle/>
          <a:p>
            <a:fld id="{750BD402-783C-2047-8C8D-E69F36F68B4A}" type="datetimeFigureOut">
              <a:rPr lang="en-US" smtClean="0"/>
              <a:t>5/4/26</a:t>
            </a:fld>
            <a:endParaRPr lang="en-US"/>
          </a:p>
        </p:txBody>
      </p:sp>
      <p:sp>
        <p:nvSpPr>
          <p:cNvPr id="6" name="Footer Placeholder 5">
            <a:extLst>
              <a:ext uri="{FF2B5EF4-FFF2-40B4-BE49-F238E27FC236}">
                <a16:creationId xmlns:a16="http://schemas.microsoft.com/office/drawing/2014/main" id="{D122EE77-E8C4-8438-06FD-E7E17423F5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8BD75B-703D-5093-5D1F-FC39DA1CE7FD}"/>
              </a:ext>
            </a:extLst>
          </p:cNvPr>
          <p:cNvSpPr>
            <a:spLocks noGrp="1"/>
          </p:cNvSpPr>
          <p:nvPr>
            <p:ph type="sldNum" sz="quarter" idx="12"/>
          </p:nvPr>
        </p:nvSpPr>
        <p:spPr/>
        <p:txBody>
          <a:bodyPr/>
          <a:lstStyle/>
          <a:p>
            <a:fld id="{CF5A98B1-7E21-364A-BB61-CB40A30E9A9F}" type="slidenum">
              <a:rPr lang="en-US" smtClean="0"/>
              <a:t>‹#›</a:t>
            </a:fld>
            <a:endParaRPr lang="en-US"/>
          </a:p>
        </p:txBody>
      </p:sp>
    </p:spTree>
    <p:extLst>
      <p:ext uri="{BB962C8B-B14F-4D97-AF65-F5344CB8AC3E}">
        <p14:creationId xmlns:p14="http://schemas.microsoft.com/office/powerpoint/2010/main" val="2834686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18FDB-F21E-7966-3553-D020FF1B78F9}"/>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EE132FA-5E34-1651-3E3A-B3258835F1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11710AD-77D1-545D-D27E-E3D947694CE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04DFA48-898C-1715-66F8-ABBD2B54DD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9C680C5-5659-D15F-CE8A-740216D5AA2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38DD2F2-6062-B9E3-DF35-021C15AE249D}"/>
              </a:ext>
            </a:extLst>
          </p:cNvPr>
          <p:cNvSpPr>
            <a:spLocks noGrp="1"/>
          </p:cNvSpPr>
          <p:nvPr>
            <p:ph type="dt" sz="half" idx="10"/>
          </p:nvPr>
        </p:nvSpPr>
        <p:spPr/>
        <p:txBody>
          <a:bodyPr/>
          <a:lstStyle/>
          <a:p>
            <a:fld id="{750BD402-783C-2047-8C8D-E69F36F68B4A}" type="datetimeFigureOut">
              <a:rPr lang="en-US" smtClean="0"/>
              <a:t>5/4/26</a:t>
            </a:fld>
            <a:endParaRPr lang="en-US"/>
          </a:p>
        </p:txBody>
      </p:sp>
      <p:sp>
        <p:nvSpPr>
          <p:cNvPr id="8" name="Footer Placeholder 7">
            <a:extLst>
              <a:ext uri="{FF2B5EF4-FFF2-40B4-BE49-F238E27FC236}">
                <a16:creationId xmlns:a16="http://schemas.microsoft.com/office/drawing/2014/main" id="{85ED202B-D28D-150B-4DAD-CB8B0E8B985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C4CCBAB-5C9D-553C-4B04-3F953763AADF}"/>
              </a:ext>
            </a:extLst>
          </p:cNvPr>
          <p:cNvSpPr>
            <a:spLocks noGrp="1"/>
          </p:cNvSpPr>
          <p:nvPr>
            <p:ph type="sldNum" sz="quarter" idx="12"/>
          </p:nvPr>
        </p:nvSpPr>
        <p:spPr/>
        <p:txBody>
          <a:bodyPr/>
          <a:lstStyle/>
          <a:p>
            <a:fld id="{CF5A98B1-7E21-364A-BB61-CB40A30E9A9F}" type="slidenum">
              <a:rPr lang="en-US" smtClean="0"/>
              <a:t>‹#›</a:t>
            </a:fld>
            <a:endParaRPr lang="en-US"/>
          </a:p>
        </p:txBody>
      </p:sp>
    </p:spTree>
    <p:extLst>
      <p:ext uri="{BB962C8B-B14F-4D97-AF65-F5344CB8AC3E}">
        <p14:creationId xmlns:p14="http://schemas.microsoft.com/office/powerpoint/2010/main" val="4291113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DA105-842D-5117-29A9-01287E01D37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31F9781-BDF8-31A9-7E45-3116416DD2B8}"/>
              </a:ext>
            </a:extLst>
          </p:cNvPr>
          <p:cNvSpPr>
            <a:spLocks noGrp="1"/>
          </p:cNvSpPr>
          <p:nvPr>
            <p:ph type="dt" sz="half" idx="10"/>
          </p:nvPr>
        </p:nvSpPr>
        <p:spPr/>
        <p:txBody>
          <a:bodyPr/>
          <a:lstStyle/>
          <a:p>
            <a:fld id="{750BD402-783C-2047-8C8D-E69F36F68B4A}" type="datetimeFigureOut">
              <a:rPr lang="en-US" smtClean="0"/>
              <a:t>5/4/26</a:t>
            </a:fld>
            <a:endParaRPr lang="en-US"/>
          </a:p>
        </p:txBody>
      </p:sp>
      <p:sp>
        <p:nvSpPr>
          <p:cNvPr id="4" name="Footer Placeholder 3">
            <a:extLst>
              <a:ext uri="{FF2B5EF4-FFF2-40B4-BE49-F238E27FC236}">
                <a16:creationId xmlns:a16="http://schemas.microsoft.com/office/drawing/2014/main" id="{1666784E-A7DC-D398-4581-06B9388081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AB7418-228E-6E12-14AC-C00B0C300D7D}"/>
              </a:ext>
            </a:extLst>
          </p:cNvPr>
          <p:cNvSpPr>
            <a:spLocks noGrp="1"/>
          </p:cNvSpPr>
          <p:nvPr>
            <p:ph type="sldNum" sz="quarter" idx="12"/>
          </p:nvPr>
        </p:nvSpPr>
        <p:spPr/>
        <p:txBody>
          <a:bodyPr/>
          <a:lstStyle/>
          <a:p>
            <a:fld id="{CF5A98B1-7E21-364A-BB61-CB40A30E9A9F}" type="slidenum">
              <a:rPr lang="en-US" smtClean="0"/>
              <a:t>‹#›</a:t>
            </a:fld>
            <a:endParaRPr lang="en-US"/>
          </a:p>
        </p:txBody>
      </p:sp>
    </p:spTree>
    <p:extLst>
      <p:ext uri="{BB962C8B-B14F-4D97-AF65-F5344CB8AC3E}">
        <p14:creationId xmlns:p14="http://schemas.microsoft.com/office/powerpoint/2010/main" val="3733514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671A11-B821-EF22-1667-504AF66BDFDC}"/>
              </a:ext>
            </a:extLst>
          </p:cNvPr>
          <p:cNvSpPr>
            <a:spLocks noGrp="1"/>
          </p:cNvSpPr>
          <p:nvPr>
            <p:ph type="dt" sz="half" idx="10"/>
          </p:nvPr>
        </p:nvSpPr>
        <p:spPr/>
        <p:txBody>
          <a:bodyPr/>
          <a:lstStyle/>
          <a:p>
            <a:fld id="{750BD402-783C-2047-8C8D-E69F36F68B4A}" type="datetimeFigureOut">
              <a:rPr lang="en-US" smtClean="0"/>
              <a:t>5/4/26</a:t>
            </a:fld>
            <a:endParaRPr lang="en-US"/>
          </a:p>
        </p:txBody>
      </p:sp>
      <p:sp>
        <p:nvSpPr>
          <p:cNvPr id="3" name="Footer Placeholder 2">
            <a:extLst>
              <a:ext uri="{FF2B5EF4-FFF2-40B4-BE49-F238E27FC236}">
                <a16:creationId xmlns:a16="http://schemas.microsoft.com/office/drawing/2014/main" id="{C4C58A0D-90E1-8360-D444-D16747FBEDC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3E54CE8-1F40-310C-48DD-EF874D88840B}"/>
              </a:ext>
            </a:extLst>
          </p:cNvPr>
          <p:cNvSpPr>
            <a:spLocks noGrp="1"/>
          </p:cNvSpPr>
          <p:nvPr>
            <p:ph type="sldNum" sz="quarter" idx="12"/>
          </p:nvPr>
        </p:nvSpPr>
        <p:spPr/>
        <p:txBody>
          <a:bodyPr/>
          <a:lstStyle/>
          <a:p>
            <a:fld id="{CF5A98B1-7E21-364A-BB61-CB40A30E9A9F}" type="slidenum">
              <a:rPr lang="en-US" smtClean="0"/>
              <a:t>‹#›</a:t>
            </a:fld>
            <a:endParaRPr lang="en-US"/>
          </a:p>
        </p:txBody>
      </p:sp>
    </p:spTree>
    <p:extLst>
      <p:ext uri="{BB962C8B-B14F-4D97-AF65-F5344CB8AC3E}">
        <p14:creationId xmlns:p14="http://schemas.microsoft.com/office/powerpoint/2010/main" val="1282959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28A6-963E-48CE-9C77-257C607DC46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9D83B17-48CA-8BF0-50E1-8E95666583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72E7A681-44AE-5BF9-F1CF-464329F90A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24CCE46-C7A2-EC80-FD2F-4079995B2233}"/>
              </a:ext>
            </a:extLst>
          </p:cNvPr>
          <p:cNvSpPr>
            <a:spLocks noGrp="1"/>
          </p:cNvSpPr>
          <p:nvPr>
            <p:ph type="dt" sz="half" idx="10"/>
          </p:nvPr>
        </p:nvSpPr>
        <p:spPr/>
        <p:txBody>
          <a:bodyPr/>
          <a:lstStyle/>
          <a:p>
            <a:fld id="{750BD402-783C-2047-8C8D-E69F36F68B4A}" type="datetimeFigureOut">
              <a:rPr lang="en-US" smtClean="0"/>
              <a:t>5/4/26</a:t>
            </a:fld>
            <a:endParaRPr lang="en-US"/>
          </a:p>
        </p:txBody>
      </p:sp>
      <p:sp>
        <p:nvSpPr>
          <p:cNvPr id="6" name="Footer Placeholder 5">
            <a:extLst>
              <a:ext uri="{FF2B5EF4-FFF2-40B4-BE49-F238E27FC236}">
                <a16:creationId xmlns:a16="http://schemas.microsoft.com/office/drawing/2014/main" id="{F2568A85-D5F1-F15C-655E-14FA177140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D1AFE3-4A6F-EE79-E8FA-1828C496B9B2}"/>
              </a:ext>
            </a:extLst>
          </p:cNvPr>
          <p:cNvSpPr>
            <a:spLocks noGrp="1"/>
          </p:cNvSpPr>
          <p:nvPr>
            <p:ph type="sldNum" sz="quarter" idx="12"/>
          </p:nvPr>
        </p:nvSpPr>
        <p:spPr/>
        <p:txBody>
          <a:bodyPr/>
          <a:lstStyle/>
          <a:p>
            <a:fld id="{CF5A98B1-7E21-364A-BB61-CB40A30E9A9F}" type="slidenum">
              <a:rPr lang="en-US" smtClean="0"/>
              <a:t>‹#›</a:t>
            </a:fld>
            <a:endParaRPr lang="en-US"/>
          </a:p>
        </p:txBody>
      </p:sp>
    </p:spTree>
    <p:extLst>
      <p:ext uri="{BB962C8B-B14F-4D97-AF65-F5344CB8AC3E}">
        <p14:creationId xmlns:p14="http://schemas.microsoft.com/office/powerpoint/2010/main" val="2284255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B9418-1FB8-0BA9-DC64-93AB04F50D4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139C937-FD1E-6CBB-E77B-496713A18C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206E56-4362-7E07-6ACA-38BBAF63F9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1F6B56B-4C2F-F45E-BEAF-E9724511AAC5}"/>
              </a:ext>
            </a:extLst>
          </p:cNvPr>
          <p:cNvSpPr>
            <a:spLocks noGrp="1"/>
          </p:cNvSpPr>
          <p:nvPr>
            <p:ph type="dt" sz="half" idx="10"/>
          </p:nvPr>
        </p:nvSpPr>
        <p:spPr/>
        <p:txBody>
          <a:bodyPr/>
          <a:lstStyle/>
          <a:p>
            <a:fld id="{750BD402-783C-2047-8C8D-E69F36F68B4A}" type="datetimeFigureOut">
              <a:rPr lang="en-US" smtClean="0"/>
              <a:t>5/4/26</a:t>
            </a:fld>
            <a:endParaRPr lang="en-US"/>
          </a:p>
        </p:txBody>
      </p:sp>
      <p:sp>
        <p:nvSpPr>
          <p:cNvPr id="6" name="Footer Placeholder 5">
            <a:extLst>
              <a:ext uri="{FF2B5EF4-FFF2-40B4-BE49-F238E27FC236}">
                <a16:creationId xmlns:a16="http://schemas.microsoft.com/office/drawing/2014/main" id="{4BDAE2F6-BDA4-EA1A-5841-B922C3681F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E77B12-14FB-02E2-CA12-B09BBF7E2703}"/>
              </a:ext>
            </a:extLst>
          </p:cNvPr>
          <p:cNvSpPr>
            <a:spLocks noGrp="1"/>
          </p:cNvSpPr>
          <p:nvPr>
            <p:ph type="sldNum" sz="quarter" idx="12"/>
          </p:nvPr>
        </p:nvSpPr>
        <p:spPr/>
        <p:txBody>
          <a:bodyPr/>
          <a:lstStyle/>
          <a:p>
            <a:fld id="{CF5A98B1-7E21-364A-BB61-CB40A30E9A9F}" type="slidenum">
              <a:rPr lang="en-US" smtClean="0"/>
              <a:t>‹#›</a:t>
            </a:fld>
            <a:endParaRPr lang="en-US"/>
          </a:p>
        </p:txBody>
      </p:sp>
    </p:spTree>
    <p:extLst>
      <p:ext uri="{BB962C8B-B14F-4D97-AF65-F5344CB8AC3E}">
        <p14:creationId xmlns:p14="http://schemas.microsoft.com/office/powerpoint/2010/main" val="684925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EBC29-9074-FA40-5759-BDC949045E4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0D5DF2E-DBF6-E4E8-746E-15AFC4F39B0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7041E67-7BF6-5E73-0242-FB5DDD303974}"/>
              </a:ext>
            </a:extLst>
          </p:cNvPr>
          <p:cNvSpPr>
            <a:spLocks noGrp="1"/>
          </p:cNvSpPr>
          <p:nvPr>
            <p:ph type="dt" sz="half" idx="10"/>
          </p:nvPr>
        </p:nvSpPr>
        <p:spPr/>
        <p:txBody>
          <a:bodyPr/>
          <a:lstStyle/>
          <a:p>
            <a:fld id="{750BD402-783C-2047-8C8D-E69F36F68B4A}" type="datetimeFigureOut">
              <a:rPr lang="en-US" smtClean="0"/>
              <a:t>5/4/26</a:t>
            </a:fld>
            <a:endParaRPr lang="en-US"/>
          </a:p>
        </p:txBody>
      </p:sp>
      <p:sp>
        <p:nvSpPr>
          <p:cNvPr id="5" name="Footer Placeholder 4">
            <a:extLst>
              <a:ext uri="{FF2B5EF4-FFF2-40B4-BE49-F238E27FC236}">
                <a16:creationId xmlns:a16="http://schemas.microsoft.com/office/drawing/2014/main" id="{2217B6C6-2E4C-B241-B096-E4C54D3683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11F9DF-C722-9D27-7331-8D8B47880E70}"/>
              </a:ext>
            </a:extLst>
          </p:cNvPr>
          <p:cNvSpPr>
            <a:spLocks noGrp="1"/>
          </p:cNvSpPr>
          <p:nvPr>
            <p:ph type="sldNum" sz="quarter" idx="12"/>
          </p:nvPr>
        </p:nvSpPr>
        <p:spPr/>
        <p:txBody>
          <a:bodyPr/>
          <a:lstStyle/>
          <a:p>
            <a:fld id="{CF5A98B1-7E21-364A-BB61-CB40A30E9A9F}" type="slidenum">
              <a:rPr lang="en-US" smtClean="0"/>
              <a:t>‹#›</a:t>
            </a:fld>
            <a:endParaRPr lang="en-US"/>
          </a:p>
        </p:txBody>
      </p:sp>
    </p:spTree>
    <p:extLst>
      <p:ext uri="{BB962C8B-B14F-4D97-AF65-F5344CB8AC3E}">
        <p14:creationId xmlns:p14="http://schemas.microsoft.com/office/powerpoint/2010/main" val="2510894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3A7B67-046A-EBA0-145D-AAE4F7A9562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7D6BFF7-2ECD-E223-10D4-2C0A61C64B3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86606FF-8A41-A8EC-20E1-9EF99AB10DB0}"/>
              </a:ext>
            </a:extLst>
          </p:cNvPr>
          <p:cNvSpPr>
            <a:spLocks noGrp="1"/>
          </p:cNvSpPr>
          <p:nvPr>
            <p:ph type="dt" sz="half" idx="10"/>
          </p:nvPr>
        </p:nvSpPr>
        <p:spPr/>
        <p:txBody>
          <a:bodyPr/>
          <a:lstStyle/>
          <a:p>
            <a:fld id="{750BD402-783C-2047-8C8D-E69F36F68B4A}" type="datetimeFigureOut">
              <a:rPr lang="en-US" smtClean="0"/>
              <a:t>5/4/26</a:t>
            </a:fld>
            <a:endParaRPr lang="en-US"/>
          </a:p>
        </p:txBody>
      </p:sp>
      <p:sp>
        <p:nvSpPr>
          <p:cNvPr id="5" name="Footer Placeholder 4">
            <a:extLst>
              <a:ext uri="{FF2B5EF4-FFF2-40B4-BE49-F238E27FC236}">
                <a16:creationId xmlns:a16="http://schemas.microsoft.com/office/drawing/2014/main" id="{AE0E192A-AF04-7B0B-C83E-07BE1A1881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3E9CD3-A24F-1919-359A-9CD3492434A5}"/>
              </a:ext>
            </a:extLst>
          </p:cNvPr>
          <p:cNvSpPr>
            <a:spLocks noGrp="1"/>
          </p:cNvSpPr>
          <p:nvPr>
            <p:ph type="sldNum" sz="quarter" idx="12"/>
          </p:nvPr>
        </p:nvSpPr>
        <p:spPr/>
        <p:txBody>
          <a:bodyPr/>
          <a:lstStyle/>
          <a:p>
            <a:fld id="{CF5A98B1-7E21-364A-BB61-CB40A30E9A9F}" type="slidenum">
              <a:rPr lang="en-US" smtClean="0"/>
              <a:t>‹#›</a:t>
            </a:fld>
            <a:endParaRPr lang="en-US"/>
          </a:p>
        </p:txBody>
      </p:sp>
    </p:spTree>
    <p:extLst>
      <p:ext uri="{BB962C8B-B14F-4D97-AF65-F5344CB8AC3E}">
        <p14:creationId xmlns:p14="http://schemas.microsoft.com/office/powerpoint/2010/main" val="129431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57CA18-DA0E-BDC2-A57E-34FA320A5F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0978C8-4729-EC92-8767-C15E36E8B8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ABA87DD-DDCD-8971-BB50-12DA623936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50BD402-783C-2047-8C8D-E69F36F68B4A}" type="datetimeFigureOut">
              <a:rPr lang="en-US" smtClean="0"/>
              <a:t>5/4/26</a:t>
            </a:fld>
            <a:endParaRPr lang="en-US"/>
          </a:p>
        </p:txBody>
      </p:sp>
      <p:sp>
        <p:nvSpPr>
          <p:cNvPr id="5" name="Footer Placeholder 4">
            <a:extLst>
              <a:ext uri="{FF2B5EF4-FFF2-40B4-BE49-F238E27FC236}">
                <a16:creationId xmlns:a16="http://schemas.microsoft.com/office/drawing/2014/main" id="{05177A38-2CA6-4C19-41FD-463683061D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8DDBD07-1983-C5DE-C59E-1350F142BE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F5A98B1-7E21-364A-BB61-CB40A30E9A9F}" type="slidenum">
              <a:rPr lang="en-US" smtClean="0"/>
              <a:t>‹#›</a:t>
            </a:fld>
            <a:endParaRPr lang="en-US"/>
          </a:p>
        </p:txBody>
      </p:sp>
    </p:spTree>
    <p:extLst>
      <p:ext uri="{BB962C8B-B14F-4D97-AF65-F5344CB8AC3E}">
        <p14:creationId xmlns:p14="http://schemas.microsoft.com/office/powerpoint/2010/main" val="27948545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01838" cy="6919784"/>
          </a:xfrm>
          <a:prstGeom prst="rect">
            <a:avLst/>
          </a:prstGeom>
        </p:spPr>
      </p:pic>
      <p:sp>
        <p:nvSpPr>
          <p:cNvPr id="5" name="TextBox 4"/>
          <p:cNvSpPr txBox="1"/>
          <p:nvPr/>
        </p:nvSpPr>
        <p:spPr>
          <a:xfrm>
            <a:off x="2769271" y="2740263"/>
            <a:ext cx="9238595" cy="1938992"/>
          </a:xfrm>
          <a:prstGeom prst="rect">
            <a:avLst/>
          </a:prstGeom>
          <a:solidFill>
            <a:srgbClr val="596578"/>
          </a:solidFill>
        </p:spPr>
        <p:txBody>
          <a:bodyPr wrap="square" rtlCol="0">
            <a:spAutoFit/>
          </a:bodyPr>
          <a:lstStyle/>
          <a:p>
            <a:pPr algn="ctr">
              <a:spcBef>
                <a:spcPts val="600"/>
              </a:spcBef>
              <a:spcAft>
                <a:spcPts val="600"/>
              </a:spcAft>
            </a:pPr>
            <a:r>
              <a:rPr lang="en-GB" sz="3600" b="1" dirty="0">
                <a:solidFill>
                  <a:schemeClr val="bg1"/>
                </a:solidFill>
                <a:latin typeface="Century Gothic" panose="020B0502020202020204" pitchFamily="34" charset="0"/>
              </a:rPr>
              <a:t>Living Life with Jesus</a:t>
            </a:r>
          </a:p>
          <a:p>
            <a:pPr algn="ctr">
              <a:spcBef>
                <a:spcPts val="600"/>
              </a:spcBef>
              <a:spcAft>
                <a:spcPts val="600"/>
              </a:spcAft>
            </a:pPr>
            <a:r>
              <a:rPr lang="en-GB" sz="3200" b="1" spc="-300" dirty="0">
                <a:solidFill>
                  <a:schemeClr val="bg1"/>
                </a:solidFill>
                <a:latin typeface="Century Gothic" panose="020B0502020202020204" pitchFamily="34" charset="0"/>
              </a:rPr>
              <a:t>Luke</a:t>
            </a:r>
            <a:r>
              <a:rPr lang="en-GB" sz="3200" spc="-300" dirty="0">
                <a:solidFill>
                  <a:schemeClr val="bg1"/>
                </a:solidFill>
                <a:latin typeface="Century Gothic" panose="020B0502020202020204" pitchFamily="34" charset="0"/>
              </a:rPr>
              <a:t>  </a:t>
            </a:r>
            <a:r>
              <a:rPr lang="en-GB" sz="3200" b="1" dirty="0">
                <a:solidFill>
                  <a:schemeClr val="bg1"/>
                </a:solidFill>
                <a:effectLst/>
                <a:latin typeface="Century Gothic" panose="020B0502020202020204" pitchFamily="34" charset="0"/>
                <a:ea typeface="Times New Roman" panose="02020603050405020304" pitchFamily="18" charset="0"/>
              </a:rPr>
              <a:t>24: 36-52</a:t>
            </a:r>
            <a:endParaRPr lang="en-GB" sz="3200" dirty="0">
              <a:solidFill>
                <a:schemeClr val="bg1"/>
              </a:solidFill>
              <a:effectLst/>
              <a:latin typeface="Century Gothic" panose="020B0502020202020204" pitchFamily="34" charset="0"/>
              <a:ea typeface="Times New Roman" panose="02020603050405020304" pitchFamily="18" charset="0"/>
            </a:endParaRPr>
          </a:p>
          <a:p>
            <a:pPr algn="ctr">
              <a:spcBef>
                <a:spcPts val="600"/>
              </a:spcBef>
              <a:spcAft>
                <a:spcPts val="600"/>
              </a:spcAft>
            </a:pPr>
            <a:endParaRPr lang="en-GB" sz="3200" spc="-300" dirty="0">
              <a:solidFill>
                <a:schemeClr val="bg1"/>
              </a:solidFill>
              <a:latin typeface="Century Gothic" panose="020B0502020202020204" pitchFamily="34" charset="0"/>
            </a:endParaRPr>
          </a:p>
        </p:txBody>
      </p:sp>
      <p:sp>
        <p:nvSpPr>
          <p:cNvPr id="6" name="TextBox 5">
            <a:extLst>
              <a:ext uri="{FF2B5EF4-FFF2-40B4-BE49-F238E27FC236}">
                <a16:creationId xmlns:a16="http://schemas.microsoft.com/office/drawing/2014/main" id="{6C5346B4-0852-BDA0-4696-F9474E6F9648}"/>
              </a:ext>
            </a:extLst>
          </p:cNvPr>
          <p:cNvSpPr txBox="1"/>
          <p:nvPr/>
        </p:nvSpPr>
        <p:spPr>
          <a:xfrm>
            <a:off x="9465082" y="572664"/>
            <a:ext cx="2542784" cy="1508105"/>
          </a:xfrm>
          <a:prstGeom prst="rect">
            <a:avLst/>
          </a:prstGeom>
          <a:solidFill>
            <a:srgbClr val="596578"/>
          </a:solidFill>
        </p:spPr>
        <p:txBody>
          <a:bodyPr wrap="square" rtlCol="0" anchor="ctr">
            <a:spAutoFit/>
          </a:bodyPr>
          <a:lstStyle/>
          <a:p>
            <a:pPr algn="ctr">
              <a:spcBef>
                <a:spcPts val="600"/>
              </a:spcBef>
              <a:spcAft>
                <a:spcPts val="600"/>
              </a:spcAft>
            </a:pPr>
            <a:endParaRPr lang="en-GB" sz="800" b="1" dirty="0">
              <a:solidFill>
                <a:schemeClr val="bg1"/>
              </a:solidFill>
              <a:latin typeface="Century Gothic" panose="020B0502020202020204" pitchFamily="34" charset="0"/>
            </a:endParaRPr>
          </a:p>
          <a:p>
            <a:pPr algn="ctr">
              <a:spcBef>
                <a:spcPts val="600"/>
              </a:spcBef>
              <a:spcAft>
                <a:spcPts val="600"/>
              </a:spcAft>
            </a:pPr>
            <a:r>
              <a:rPr lang="en-GB" sz="2800" b="1" dirty="0">
                <a:solidFill>
                  <a:schemeClr val="bg1"/>
                </a:solidFill>
                <a:latin typeface="Century Gothic" panose="020B0502020202020204" pitchFamily="34" charset="0"/>
              </a:rPr>
              <a:t>Kings Baptist Church</a:t>
            </a:r>
          </a:p>
          <a:p>
            <a:pPr algn="ctr">
              <a:spcBef>
                <a:spcPts val="600"/>
              </a:spcBef>
              <a:spcAft>
                <a:spcPts val="600"/>
              </a:spcAft>
            </a:pPr>
            <a:endParaRPr lang="en-GB" sz="8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21469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62437"/>
          <a:stretch/>
        </p:blipFill>
        <p:spPr>
          <a:xfrm>
            <a:off x="0" y="4729655"/>
            <a:ext cx="12192000" cy="2128344"/>
          </a:xfrm>
        </p:spPr>
      </p:pic>
      <p:sp>
        <p:nvSpPr>
          <p:cNvPr id="8" name="Rectangle 7"/>
          <p:cNvSpPr/>
          <p:nvPr/>
        </p:nvSpPr>
        <p:spPr>
          <a:xfrm>
            <a:off x="-1" y="-109728"/>
            <a:ext cx="12192001" cy="4839383"/>
          </a:xfrm>
          <a:prstGeom prst="rect">
            <a:avLst/>
          </a:prstGeom>
          <a:solidFill>
            <a:srgbClr val="3E4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itle 1">
            <a:extLst>
              <a:ext uri="{FF2B5EF4-FFF2-40B4-BE49-F238E27FC236}">
                <a16:creationId xmlns:a16="http://schemas.microsoft.com/office/drawing/2014/main" id="{C56330E1-7D2D-A048-BA1C-4F9661B9C963}"/>
              </a:ext>
            </a:extLst>
          </p:cNvPr>
          <p:cNvSpPr txBox="1">
            <a:spLocks/>
          </p:cNvSpPr>
          <p:nvPr/>
        </p:nvSpPr>
        <p:spPr>
          <a:xfrm>
            <a:off x="217713" y="249012"/>
            <a:ext cx="11800116" cy="4463979"/>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GB" sz="2800" b="1" i="0" dirty="0">
                <a:solidFill>
                  <a:schemeClr val="bg1"/>
                </a:solidFill>
                <a:effectLst/>
                <a:latin typeface="Century Gothic" panose="020B0502020202020204" pitchFamily="34" charset="0"/>
              </a:rPr>
              <a:t>Jesus appears to the disciples</a:t>
            </a:r>
          </a:p>
          <a:p>
            <a:pPr algn="l"/>
            <a:endParaRPr lang="en-GB" sz="2800" b="1" i="0" dirty="0">
              <a:solidFill>
                <a:schemeClr val="bg1"/>
              </a:solidFill>
              <a:effectLst/>
              <a:latin typeface="Century Gothic" panose="020B0502020202020204" pitchFamily="34" charset="0"/>
            </a:endParaRPr>
          </a:p>
          <a:p>
            <a:pPr algn="l"/>
            <a:r>
              <a:rPr lang="en-GB" sz="2800" b="0" i="0" dirty="0">
                <a:solidFill>
                  <a:schemeClr val="bg1"/>
                </a:solidFill>
                <a:effectLst/>
                <a:latin typeface="Century Gothic" panose="020B0502020202020204" pitchFamily="34" charset="0"/>
              </a:rPr>
              <a:t>While they were still talking about this, Jesus himself stood among them and said to them, ‘Peace be with you.’</a:t>
            </a:r>
          </a:p>
          <a:p>
            <a:pPr algn="l"/>
            <a:r>
              <a:rPr lang="en-GB" sz="2800" b="0" i="0" dirty="0">
                <a:solidFill>
                  <a:schemeClr val="bg1"/>
                </a:solidFill>
                <a:effectLst/>
                <a:latin typeface="Century Gothic" panose="020B0502020202020204" pitchFamily="34" charset="0"/>
              </a:rPr>
              <a:t>They were startled and frightened, thinking they saw a ghost.</a:t>
            </a:r>
            <a:r>
              <a:rPr lang="en-GB" sz="2800" b="1" i="0" baseline="30000" dirty="0">
                <a:solidFill>
                  <a:schemeClr val="bg1"/>
                </a:solidFill>
                <a:effectLst/>
                <a:latin typeface="Century Gothic" panose="020B0502020202020204" pitchFamily="34" charset="0"/>
              </a:rPr>
              <a:t> </a:t>
            </a:r>
            <a:r>
              <a:rPr lang="en-GB" sz="2800" b="0" i="0" dirty="0">
                <a:solidFill>
                  <a:schemeClr val="bg1"/>
                </a:solidFill>
                <a:effectLst/>
                <a:latin typeface="Century Gothic" panose="020B0502020202020204" pitchFamily="34" charset="0"/>
              </a:rPr>
              <a:t>He said to them, ‘Why are you troubled, and why do doubts rise in your minds? Look at my hands and my feet. It is I myself! Touch me and see; a ghost does not have flesh and bones, as you see I have.’</a:t>
            </a:r>
          </a:p>
          <a:p>
            <a:endParaRPr lang="en-US" sz="3000" dirty="0">
              <a:solidFill>
                <a:schemeClr val="bg1"/>
              </a:solidFill>
              <a:latin typeface="Century Gothic" panose="020B0502020202020204" pitchFamily="34" charset="0"/>
            </a:endParaRPr>
          </a:p>
          <a:p>
            <a:pPr>
              <a:lnSpc>
                <a:spcPct val="110000"/>
              </a:lnSpc>
            </a:pPr>
            <a:r>
              <a:rPr lang="en-US" sz="3000" dirty="0">
                <a:solidFill>
                  <a:schemeClr val="bg1"/>
                </a:solidFill>
                <a:latin typeface="Century Gothic" panose="020B0502020202020204" pitchFamily="34" charset="0"/>
              </a:rPr>
              <a:t>								              </a:t>
            </a:r>
            <a:r>
              <a:rPr lang="en-US" sz="3000" b="1" dirty="0">
                <a:solidFill>
                  <a:schemeClr val="bg1"/>
                </a:solidFill>
                <a:latin typeface="Century Gothic" panose="020B0502020202020204" pitchFamily="34" charset="0"/>
              </a:rPr>
              <a:t>Luke 24: 36-39</a:t>
            </a:r>
          </a:p>
        </p:txBody>
      </p:sp>
    </p:spTree>
    <p:extLst>
      <p:ext uri="{BB962C8B-B14F-4D97-AF65-F5344CB8AC3E}">
        <p14:creationId xmlns:p14="http://schemas.microsoft.com/office/powerpoint/2010/main" val="2263691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E53E6-5937-A97D-732C-57DF12BA59F6}"/>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145909B-36D6-CB6F-2252-5F3837A4A41F}"/>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62437"/>
          <a:stretch/>
        </p:blipFill>
        <p:spPr>
          <a:xfrm>
            <a:off x="0" y="4729655"/>
            <a:ext cx="12192000" cy="2128344"/>
          </a:xfrm>
        </p:spPr>
      </p:pic>
      <p:sp>
        <p:nvSpPr>
          <p:cNvPr id="8" name="Rectangle 7">
            <a:extLst>
              <a:ext uri="{FF2B5EF4-FFF2-40B4-BE49-F238E27FC236}">
                <a16:creationId xmlns:a16="http://schemas.microsoft.com/office/drawing/2014/main" id="{44B7C16A-3B0D-2677-077B-E793DB377D98}"/>
              </a:ext>
            </a:extLst>
          </p:cNvPr>
          <p:cNvSpPr/>
          <p:nvPr/>
        </p:nvSpPr>
        <p:spPr>
          <a:xfrm>
            <a:off x="-1" y="-109728"/>
            <a:ext cx="12192001" cy="4839383"/>
          </a:xfrm>
          <a:prstGeom prst="rect">
            <a:avLst/>
          </a:prstGeom>
          <a:solidFill>
            <a:srgbClr val="3E465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GB" dirty="0"/>
          </a:p>
        </p:txBody>
      </p:sp>
      <p:sp>
        <p:nvSpPr>
          <p:cNvPr id="5" name="Title 1">
            <a:extLst>
              <a:ext uri="{FF2B5EF4-FFF2-40B4-BE49-F238E27FC236}">
                <a16:creationId xmlns:a16="http://schemas.microsoft.com/office/drawing/2014/main" id="{60CD3AC4-572B-6C99-6171-DA222F96E8F5}"/>
              </a:ext>
            </a:extLst>
          </p:cNvPr>
          <p:cNvSpPr txBox="1">
            <a:spLocks/>
          </p:cNvSpPr>
          <p:nvPr/>
        </p:nvSpPr>
        <p:spPr>
          <a:xfrm>
            <a:off x="188686" y="365125"/>
            <a:ext cx="11814628" cy="4405180"/>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GB" sz="2800" b="0" i="0" dirty="0">
                <a:solidFill>
                  <a:schemeClr val="bg1"/>
                </a:solidFill>
                <a:effectLst/>
                <a:latin typeface="Century Gothic" panose="020B0502020202020204" pitchFamily="34" charset="0"/>
              </a:rPr>
              <a:t>When he had said this, he showed them his hands and feet. </a:t>
            </a:r>
            <a:r>
              <a:rPr lang="en-GB" sz="2800" b="1" i="0" baseline="30000" dirty="0">
                <a:solidFill>
                  <a:schemeClr val="bg1"/>
                </a:solidFill>
                <a:effectLst/>
                <a:latin typeface="Century Gothic" panose="020B0502020202020204" pitchFamily="34" charset="0"/>
              </a:rPr>
              <a:t> </a:t>
            </a:r>
            <a:r>
              <a:rPr lang="en-GB" sz="2800" b="0" i="0" dirty="0">
                <a:solidFill>
                  <a:schemeClr val="bg1"/>
                </a:solidFill>
                <a:effectLst/>
                <a:latin typeface="Century Gothic" panose="020B0502020202020204" pitchFamily="34" charset="0"/>
              </a:rPr>
              <a:t>And while they still did not believe it because of joy and amazement, he asked them, ‘Do you have anything here to eat?’ They gave him a piece of broiled fish, and he took it and ate it in their presence.</a:t>
            </a:r>
          </a:p>
          <a:p>
            <a:pPr algn="l"/>
            <a:r>
              <a:rPr lang="en-GB" sz="2800" b="0" i="0" dirty="0">
                <a:solidFill>
                  <a:schemeClr val="bg1"/>
                </a:solidFill>
                <a:effectLst/>
                <a:latin typeface="Century Gothic" panose="020B0502020202020204" pitchFamily="34" charset="0"/>
              </a:rPr>
              <a:t>He said to them, ‘This is what I told you while I was still with you: everything must be fulfilled that is written about me in the Law of Moses, the Prophets and the Psalms.’</a:t>
            </a:r>
          </a:p>
          <a:p>
            <a:pPr algn="l"/>
            <a:endParaRPr lang="en-GB" sz="2800" b="0" i="0" dirty="0">
              <a:solidFill>
                <a:schemeClr val="bg1"/>
              </a:solidFill>
              <a:effectLst/>
              <a:latin typeface="Century Gothic" panose="020B0502020202020204" pitchFamily="34" charset="0"/>
            </a:endParaRPr>
          </a:p>
          <a:p>
            <a:pPr algn="l"/>
            <a:r>
              <a:rPr lang="en-GB" sz="2800" b="0" i="0" dirty="0">
                <a:solidFill>
                  <a:schemeClr val="bg1"/>
                </a:solidFill>
                <a:effectLst/>
                <a:latin typeface="Century Gothic" panose="020B0502020202020204" pitchFamily="34" charset="0"/>
              </a:rPr>
              <a:t>Then he opened their minds so they could understand the Scriptures. </a:t>
            </a:r>
            <a:r>
              <a:rPr lang="en-US" sz="2800" dirty="0">
                <a:solidFill>
                  <a:schemeClr val="bg1"/>
                </a:solidFill>
                <a:latin typeface="Century Gothic" panose="020B0502020202020204" pitchFamily="34" charset="0"/>
              </a:rPr>
              <a:t>		</a:t>
            </a:r>
          </a:p>
          <a:p>
            <a:pPr>
              <a:lnSpc>
                <a:spcPct val="110000"/>
              </a:lnSpc>
            </a:pPr>
            <a:r>
              <a:rPr lang="en-US" sz="2800" dirty="0">
                <a:solidFill>
                  <a:schemeClr val="bg1"/>
                </a:solidFill>
                <a:latin typeface="Century Gothic" panose="020B0502020202020204" pitchFamily="34" charset="0"/>
              </a:rPr>
              <a:t>							 			</a:t>
            </a:r>
            <a:r>
              <a:rPr lang="en-US" sz="2800" b="1" dirty="0">
                <a:solidFill>
                  <a:schemeClr val="bg1"/>
                </a:solidFill>
                <a:latin typeface="Century Gothic" panose="020B0502020202020204" pitchFamily="34" charset="0"/>
              </a:rPr>
              <a:t>Luke 24: 40-45</a:t>
            </a:r>
          </a:p>
        </p:txBody>
      </p:sp>
    </p:spTree>
    <p:extLst>
      <p:ext uri="{BB962C8B-B14F-4D97-AF65-F5344CB8AC3E}">
        <p14:creationId xmlns:p14="http://schemas.microsoft.com/office/powerpoint/2010/main" val="1998709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A2DE3-2366-B5B6-C827-4370E4F873AE}"/>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1E55692-E8CB-29D9-BED3-5418BBD5BE9E}"/>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62437"/>
          <a:stretch/>
        </p:blipFill>
        <p:spPr>
          <a:xfrm>
            <a:off x="0" y="4729655"/>
            <a:ext cx="12192000" cy="2128344"/>
          </a:xfrm>
        </p:spPr>
      </p:pic>
      <p:sp>
        <p:nvSpPr>
          <p:cNvPr id="8" name="Rectangle 7">
            <a:extLst>
              <a:ext uri="{FF2B5EF4-FFF2-40B4-BE49-F238E27FC236}">
                <a16:creationId xmlns:a16="http://schemas.microsoft.com/office/drawing/2014/main" id="{B5805FE7-844B-9A24-3ACF-2DFA1C5833F1}"/>
              </a:ext>
            </a:extLst>
          </p:cNvPr>
          <p:cNvSpPr/>
          <p:nvPr/>
        </p:nvSpPr>
        <p:spPr>
          <a:xfrm>
            <a:off x="-1" y="-109728"/>
            <a:ext cx="12192001" cy="4839383"/>
          </a:xfrm>
          <a:prstGeom prst="rect">
            <a:avLst/>
          </a:prstGeom>
          <a:solidFill>
            <a:srgbClr val="3E4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itle 1">
            <a:extLst>
              <a:ext uri="{FF2B5EF4-FFF2-40B4-BE49-F238E27FC236}">
                <a16:creationId xmlns:a16="http://schemas.microsoft.com/office/drawing/2014/main" id="{CC6553D5-A5F7-42A0-4304-BE680A38E7DE}"/>
              </a:ext>
            </a:extLst>
          </p:cNvPr>
          <p:cNvSpPr txBox="1">
            <a:spLocks/>
          </p:cNvSpPr>
          <p:nvPr/>
        </p:nvSpPr>
        <p:spPr>
          <a:xfrm>
            <a:off x="159657" y="478053"/>
            <a:ext cx="11872686" cy="4131580"/>
          </a:xfrm>
          <a:prstGeom prst="rect">
            <a:avLst/>
          </a:prstGeom>
        </p:spPr>
        <p:txBody>
          <a:bodyPr vert="horz" lIns="91440" tIns="45720" rIns="91440" bIns="4572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GB" sz="2800" b="0" i="0" dirty="0">
                <a:solidFill>
                  <a:schemeClr val="bg1"/>
                </a:solidFill>
                <a:effectLst/>
                <a:latin typeface="Century Gothic" panose="020B0502020202020204" pitchFamily="34" charset="0"/>
              </a:rPr>
              <a:t>He told them, ‘This is what is written: the Messiah will suffer and rise from the dead on the third day,</a:t>
            </a:r>
            <a:r>
              <a:rPr lang="en-GB" sz="2800" b="1" i="0" baseline="30000" dirty="0">
                <a:solidFill>
                  <a:schemeClr val="bg1"/>
                </a:solidFill>
                <a:effectLst/>
                <a:latin typeface="Century Gothic" panose="020B0502020202020204" pitchFamily="34" charset="0"/>
              </a:rPr>
              <a:t> </a:t>
            </a:r>
            <a:r>
              <a:rPr lang="en-GB" sz="2800" b="0" i="0" dirty="0">
                <a:solidFill>
                  <a:schemeClr val="bg1"/>
                </a:solidFill>
                <a:effectLst/>
                <a:latin typeface="Century Gothic" panose="020B0502020202020204" pitchFamily="34" charset="0"/>
              </a:rPr>
              <a:t>and repentance for the forgiveness of sins will be preached in his name to all nations, beginning at Jerusalem.</a:t>
            </a:r>
            <a:r>
              <a:rPr lang="en-GB" sz="2800" b="1" i="0" baseline="30000" dirty="0">
                <a:solidFill>
                  <a:schemeClr val="bg1"/>
                </a:solidFill>
                <a:effectLst/>
                <a:latin typeface="Century Gothic" panose="020B0502020202020204" pitchFamily="34" charset="0"/>
              </a:rPr>
              <a:t> </a:t>
            </a:r>
            <a:r>
              <a:rPr lang="en-GB" sz="2800" b="0" i="0" dirty="0">
                <a:solidFill>
                  <a:schemeClr val="bg1"/>
                </a:solidFill>
                <a:effectLst/>
                <a:latin typeface="Century Gothic" panose="020B0502020202020204" pitchFamily="34" charset="0"/>
              </a:rPr>
              <a:t>You are witnesses of these things.</a:t>
            </a:r>
            <a:r>
              <a:rPr lang="en-GB" sz="2800" b="1" i="0" baseline="30000" dirty="0">
                <a:solidFill>
                  <a:schemeClr val="bg1"/>
                </a:solidFill>
                <a:effectLst/>
                <a:latin typeface="Century Gothic" panose="020B0502020202020204" pitchFamily="34" charset="0"/>
              </a:rPr>
              <a:t> </a:t>
            </a:r>
            <a:r>
              <a:rPr lang="en-GB" sz="2800" b="0" i="0" dirty="0">
                <a:solidFill>
                  <a:schemeClr val="bg1"/>
                </a:solidFill>
                <a:effectLst/>
                <a:latin typeface="Century Gothic" panose="020B0502020202020204" pitchFamily="34" charset="0"/>
              </a:rPr>
              <a:t>I am going to send you what my Father has promised; but stay in the city until you have been clothed with power from on high.’</a:t>
            </a:r>
          </a:p>
          <a:p>
            <a:pPr algn="l"/>
            <a:r>
              <a:rPr lang="en-US" sz="2800" dirty="0">
                <a:solidFill>
                  <a:schemeClr val="bg1"/>
                </a:solidFill>
                <a:latin typeface="Century Gothic" panose="020B0502020202020204" pitchFamily="34" charset="0"/>
              </a:rPr>
              <a:t>				</a:t>
            </a:r>
            <a:r>
              <a:rPr lang="en-US" sz="3000" dirty="0">
                <a:solidFill>
                  <a:schemeClr val="bg1"/>
                </a:solidFill>
                <a:latin typeface="Century Gothic" panose="020B0502020202020204" pitchFamily="34" charset="0"/>
              </a:rPr>
              <a:t>			</a:t>
            </a:r>
          </a:p>
          <a:p>
            <a:pPr algn="l"/>
            <a:endParaRPr lang="en-US" sz="3000" dirty="0">
              <a:solidFill>
                <a:schemeClr val="bg1"/>
              </a:solidFill>
              <a:latin typeface="Century Gothic" panose="020B0502020202020204" pitchFamily="34" charset="0"/>
            </a:endParaRPr>
          </a:p>
          <a:p>
            <a:pPr algn="l"/>
            <a:endParaRPr lang="en-US" sz="3000" dirty="0">
              <a:solidFill>
                <a:schemeClr val="bg1"/>
              </a:solidFill>
              <a:latin typeface="Century Gothic" panose="020B0502020202020204" pitchFamily="34" charset="0"/>
            </a:endParaRPr>
          </a:p>
          <a:p>
            <a:pPr>
              <a:lnSpc>
                <a:spcPct val="110000"/>
              </a:lnSpc>
            </a:pPr>
            <a:r>
              <a:rPr lang="en-US" sz="3000" dirty="0">
                <a:solidFill>
                  <a:schemeClr val="bg1"/>
                </a:solidFill>
                <a:latin typeface="Century Gothic" panose="020B0502020202020204" pitchFamily="34" charset="0"/>
              </a:rPr>
              <a:t>							        		</a:t>
            </a:r>
            <a:r>
              <a:rPr lang="en-US" sz="3000" b="1" dirty="0">
                <a:solidFill>
                  <a:schemeClr val="bg1"/>
                </a:solidFill>
                <a:latin typeface="Century Gothic" panose="020B0502020202020204" pitchFamily="34" charset="0"/>
              </a:rPr>
              <a:t>Luke 24: 46-49</a:t>
            </a:r>
          </a:p>
        </p:txBody>
      </p:sp>
    </p:spTree>
    <p:extLst>
      <p:ext uri="{BB962C8B-B14F-4D97-AF65-F5344CB8AC3E}">
        <p14:creationId xmlns:p14="http://schemas.microsoft.com/office/powerpoint/2010/main" val="1164202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DEA9B-C32B-1605-5655-8D17E2EEACA3}"/>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0D5E828-A3EA-2237-EF9A-14B6B9BC1494}"/>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62437"/>
          <a:stretch/>
        </p:blipFill>
        <p:spPr>
          <a:xfrm>
            <a:off x="0" y="4729655"/>
            <a:ext cx="12192000" cy="2128344"/>
          </a:xfrm>
        </p:spPr>
      </p:pic>
      <p:sp>
        <p:nvSpPr>
          <p:cNvPr id="8" name="Rectangle 7">
            <a:extLst>
              <a:ext uri="{FF2B5EF4-FFF2-40B4-BE49-F238E27FC236}">
                <a16:creationId xmlns:a16="http://schemas.microsoft.com/office/drawing/2014/main" id="{FF1D55D6-DFA9-C387-064B-F4441F376BA4}"/>
              </a:ext>
            </a:extLst>
          </p:cNvPr>
          <p:cNvSpPr/>
          <p:nvPr/>
        </p:nvSpPr>
        <p:spPr>
          <a:xfrm>
            <a:off x="-1" y="-109728"/>
            <a:ext cx="12192001" cy="4839383"/>
          </a:xfrm>
          <a:prstGeom prst="rect">
            <a:avLst/>
          </a:prstGeom>
          <a:solidFill>
            <a:srgbClr val="3E4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itle 1">
            <a:extLst>
              <a:ext uri="{FF2B5EF4-FFF2-40B4-BE49-F238E27FC236}">
                <a16:creationId xmlns:a16="http://schemas.microsoft.com/office/drawing/2014/main" id="{42E18788-51B0-5C52-35C6-707E96A1D50C}"/>
              </a:ext>
            </a:extLst>
          </p:cNvPr>
          <p:cNvSpPr txBox="1">
            <a:spLocks/>
          </p:cNvSpPr>
          <p:nvPr/>
        </p:nvSpPr>
        <p:spPr>
          <a:xfrm>
            <a:off x="159657" y="478053"/>
            <a:ext cx="11872686" cy="4131580"/>
          </a:xfrm>
          <a:prstGeom prst="rect">
            <a:avLst/>
          </a:prstGeom>
        </p:spPr>
        <p:txBody>
          <a:bodyPr vert="horz" lIns="91440" tIns="45720" rIns="91440" bIns="4572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GB" sz="2800" b="1" i="0" dirty="0">
                <a:solidFill>
                  <a:schemeClr val="bg1"/>
                </a:solidFill>
                <a:effectLst/>
                <a:latin typeface="Century Gothic" panose="020B0502020202020204" pitchFamily="34" charset="0"/>
              </a:rPr>
              <a:t>The ascension of Jesus</a:t>
            </a:r>
          </a:p>
          <a:p>
            <a:pPr algn="l"/>
            <a:endParaRPr lang="en-GB" sz="2800" b="1" i="0" dirty="0">
              <a:solidFill>
                <a:schemeClr val="bg1"/>
              </a:solidFill>
              <a:effectLst/>
              <a:latin typeface="Century Gothic" panose="020B0502020202020204" pitchFamily="34" charset="0"/>
            </a:endParaRPr>
          </a:p>
          <a:p>
            <a:pPr algn="l"/>
            <a:r>
              <a:rPr lang="en-GB" sz="2800" b="0" i="0" dirty="0">
                <a:solidFill>
                  <a:schemeClr val="bg1"/>
                </a:solidFill>
                <a:effectLst/>
                <a:latin typeface="Century Gothic" panose="020B0502020202020204" pitchFamily="34" charset="0"/>
              </a:rPr>
              <a:t>When he had led them out to the vicinity of Bethany, he lifted up his hands and blessed them. While he was blessing them, he left them and was taken up into heaven. Then they worshipped him and returned to Jerusalem with great joy.</a:t>
            </a:r>
          </a:p>
          <a:p>
            <a:pPr algn="l"/>
            <a:r>
              <a:rPr lang="en-US" sz="2800" dirty="0">
                <a:solidFill>
                  <a:schemeClr val="bg1"/>
                </a:solidFill>
                <a:latin typeface="Century Gothic" panose="020B0502020202020204" pitchFamily="34" charset="0"/>
              </a:rPr>
              <a:t>				</a:t>
            </a:r>
            <a:r>
              <a:rPr lang="en-US" sz="3000" dirty="0">
                <a:solidFill>
                  <a:schemeClr val="bg1"/>
                </a:solidFill>
                <a:latin typeface="Century Gothic" panose="020B0502020202020204" pitchFamily="34" charset="0"/>
              </a:rPr>
              <a:t>			</a:t>
            </a:r>
          </a:p>
          <a:p>
            <a:pPr algn="l"/>
            <a:endParaRPr lang="en-US" sz="3000" dirty="0">
              <a:solidFill>
                <a:schemeClr val="bg1"/>
              </a:solidFill>
              <a:latin typeface="Century Gothic" panose="020B0502020202020204" pitchFamily="34" charset="0"/>
            </a:endParaRPr>
          </a:p>
          <a:p>
            <a:pPr algn="l"/>
            <a:endParaRPr lang="en-US" sz="3000" dirty="0">
              <a:solidFill>
                <a:schemeClr val="bg1"/>
              </a:solidFill>
              <a:latin typeface="Century Gothic" panose="020B0502020202020204" pitchFamily="34" charset="0"/>
            </a:endParaRPr>
          </a:p>
          <a:p>
            <a:pPr>
              <a:lnSpc>
                <a:spcPct val="110000"/>
              </a:lnSpc>
            </a:pPr>
            <a:r>
              <a:rPr lang="en-US" sz="3000" dirty="0">
                <a:solidFill>
                  <a:schemeClr val="bg1"/>
                </a:solidFill>
                <a:latin typeface="Century Gothic" panose="020B0502020202020204" pitchFamily="34" charset="0"/>
              </a:rPr>
              <a:t>							        		</a:t>
            </a:r>
            <a:r>
              <a:rPr lang="en-US" sz="3000" b="1" dirty="0">
                <a:solidFill>
                  <a:schemeClr val="bg1"/>
                </a:solidFill>
                <a:latin typeface="Century Gothic" panose="020B0502020202020204" pitchFamily="34" charset="0"/>
              </a:rPr>
              <a:t>Luke 24: 50-52</a:t>
            </a:r>
          </a:p>
        </p:txBody>
      </p:sp>
    </p:spTree>
    <p:extLst>
      <p:ext uri="{BB962C8B-B14F-4D97-AF65-F5344CB8AC3E}">
        <p14:creationId xmlns:p14="http://schemas.microsoft.com/office/powerpoint/2010/main" val="2607885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109728"/>
            <a:ext cx="12192001" cy="6967728"/>
          </a:xfrm>
          <a:prstGeom prst="rect">
            <a:avLst/>
          </a:prstGeom>
          <a:solidFill>
            <a:srgbClr val="3E4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Picture 8" descr="A yellow balloon in the sky&#10;&#10;Description automatically generated">
            <a:extLst>
              <a:ext uri="{FF2B5EF4-FFF2-40B4-BE49-F238E27FC236}">
                <a16:creationId xmlns:a16="http://schemas.microsoft.com/office/drawing/2014/main" id="{F4F61D70-58EF-A0A3-3043-5E8ACE66A367}"/>
              </a:ext>
            </a:extLst>
          </p:cNvPr>
          <p:cNvPicPr>
            <a:picLocks noChangeAspect="1"/>
          </p:cNvPicPr>
          <p:nvPr/>
        </p:nvPicPr>
        <p:blipFill>
          <a:blip r:embed="rId2"/>
          <a:stretch>
            <a:fillRect/>
          </a:stretch>
        </p:blipFill>
        <p:spPr>
          <a:xfrm>
            <a:off x="587843" y="366939"/>
            <a:ext cx="11016313" cy="6124121"/>
          </a:xfrm>
          <a:prstGeom prst="rect">
            <a:avLst/>
          </a:prstGeom>
        </p:spPr>
      </p:pic>
    </p:spTree>
    <p:extLst>
      <p:ext uri="{BB962C8B-B14F-4D97-AF65-F5344CB8AC3E}">
        <p14:creationId xmlns:p14="http://schemas.microsoft.com/office/powerpoint/2010/main" val="212584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D8493-4E3C-2AAA-6F22-9BD95A7BB47B}"/>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EB2027F-D0F4-6699-9751-AD89712D9734}"/>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62437"/>
          <a:stretch/>
        </p:blipFill>
        <p:spPr>
          <a:xfrm>
            <a:off x="0" y="4729655"/>
            <a:ext cx="12192000" cy="2128344"/>
          </a:xfrm>
        </p:spPr>
      </p:pic>
      <p:sp>
        <p:nvSpPr>
          <p:cNvPr id="8" name="Rectangle 7">
            <a:extLst>
              <a:ext uri="{FF2B5EF4-FFF2-40B4-BE49-F238E27FC236}">
                <a16:creationId xmlns:a16="http://schemas.microsoft.com/office/drawing/2014/main" id="{DD27DB7F-1B2D-7919-5BDE-3B7D7E490A66}"/>
              </a:ext>
            </a:extLst>
          </p:cNvPr>
          <p:cNvSpPr/>
          <p:nvPr/>
        </p:nvSpPr>
        <p:spPr>
          <a:xfrm>
            <a:off x="-1" y="-109728"/>
            <a:ext cx="12192001" cy="4839383"/>
          </a:xfrm>
          <a:prstGeom prst="rect">
            <a:avLst/>
          </a:prstGeom>
          <a:solidFill>
            <a:srgbClr val="3E4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421D9942-C657-E5EB-9618-37E3CEB4CC89}"/>
              </a:ext>
            </a:extLst>
          </p:cNvPr>
          <p:cNvSpPr txBox="1"/>
          <p:nvPr/>
        </p:nvSpPr>
        <p:spPr>
          <a:xfrm>
            <a:off x="5926401" y="413433"/>
            <a:ext cx="6059672" cy="4031873"/>
          </a:xfrm>
          <a:prstGeom prst="rect">
            <a:avLst/>
          </a:prstGeom>
          <a:noFill/>
        </p:spPr>
        <p:txBody>
          <a:bodyPr wrap="none" rtlCol="0">
            <a:spAutoFit/>
          </a:bodyPr>
          <a:lstStyle/>
          <a:p>
            <a:pPr marL="342900" indent="-342900">
              <a:buAutoNum type="arabicPeriod"/>
            </a:pPr>
            <a:r>
              <a:rPr lang="en-US" sz="3200" b="1" dirty="0">
                <a:solidFill>
                  <a:schemeClr val="bg1"/>
                </a:solidFill>
                <a:latin typeface="Century Gothic" panose="020B0502020202020204" pitchFamily="34" charset="0"/>
              </a:rPr>
              <a:t>Have you walked with me? </a:t>
            </a:r>
          </a:p>
          <a:p>
            <a:r>
              <a:rPr lang="en-US" sz="3200" dirty="0">
                <a:solidFill>
                  <a:schemeClr val="bg1"/>
                </a:solidFill>
                <a:latin typeface="Century Gothic" panose="020B0502020202020204" pitchFamily="34" charset="0"/>
              </a:rPr>
              <a:t>(the journey of experience)</a:t>
            </a:r>
          </a:p>
          <a:p>
            <a:endParaRPr lang="en-US" sz="3200" b="1" dirty="0">
              <a:solidFill>
                <a:schemeClr val="bg1"/>
              </a:solidFill>
              <a:latin typeface="Century Gothic" panose="020B0502020202020204" pitchFamily="34" charset="0"/>
            </a:endParaRPr>
          </a:p>
          <a:p>
            <a:r>
              <a:rPr lang="en-US" sz="3200" b="1" dirty="0">
                <a:solidFill>
                  <a:schemeClr val="bg1"/>
                </a:solidFill>
                <a:latin typeface="Century Gothic" panose="020B0502020202020204" pitchFamily="34" charset="0"/>
              </a:rPr>
              <a:t>2. Do you believe in me?</a:t>
            </a:r>
          </a:p>
          <a:p>
            <a:r>
              <a:rPr lang="en-US" sz="3200" dirty="0">
                <a:solidFill>
                  <a:schemeClr val="bg1"/>
                </a:solidFill>
                <a:latin typeface="Century Gothic" panose="020B0502020202020204" pitchFamily="34" charset="0"/>
              </a:rPr>
              <a:t>(the anchor of trust)</a:t>
            </a:r>
          </a:p>
          <a:p>
            <a:endParaRPr lang="en-US" sz="3200" b="1" dirty="0">
              <a:solidFill>
                <a:schemeClr val="bg1"/>
              </a:solidFill>
              <a:latin typeface="Century Gothic" panose="020B0502020202020204" pitchFamily="34" charset="0"/>
            </a:endParaRPr>
          </a:p>
          <a:p>
            <a:r>
              <a:rPr lang="en-US" sz="3200" b="1" dirty="0">
                <a:solidFill>
                  <a:schemeClr val="bg1"/>
                </a:solidFill>
                <a:latin typeface="Century Gothic" panose="020B0502020202020204" pitchFamily="34" charset="0"/>
              </a:rPr>
              <a:t>3. Are you responding to me?</a:t>
            </a:r>
          </a:p>
          <a:p>
            <a:r>
              <a:rPr lang="en-US" sz="3200" dirty="0">
                <a:solidFill>
                  <a:schemeClr val="bg1"/>
                </a:solidFill>
                <a:latin typeface="Century Gothic" panose="020B0502020202020204" pitchFamily="34" charset="0"/>
              </a:rPr>
              <a:t>(the mission of action)</a:t>
            </a:r>
          </a:p>
        </p:txBody>
      </p:sp>
      <p:sp>
        <p:nvSpPr>
          <p:cNvPr id="3" name="TextBox 2">
            <a:extLst>
              <a:ext uri="{FF2B5EF4-FFF2-40B4-BE49-F238E27FC236}">
                <a16:creationId xmlns:a16="http://schemas.microsoft.com/office/drawing/2014/main" id="{4211F77F-BD13-80F3-1EC3-5E43B749FD2A}"/>
              </a:ext>
            </a:extLst>
          </p:cNvPr>
          <p:cNvSpPr txBox="1"/>
          <p:nvPr/>
        </p:nvSpPr>
        <p:spPr>
          <a:xfrm>
            <a:off x="205927" y="189353"/>
            <a:ext cx="5514547" cy="1292662"/>
          </a:xfrm>
          <a:prstGeom prst="rect">
            <a:avLst/>
          </a:prstGeom>
          <a:solidFill>
            <a:srgbClr val="596578"/>
          </a:solidFill>
        </p:spPr>
        <p:txBody>
          <a:bodyPr wrap="square" rtlCol="0">
            <a:spAutoFit/>
          </a:bodyPr>
          <a:lstStyle/>
          <a:p>
            <a:pPr algn="ctr">
              <a:spcBef>
                <a:spcPts val="600"/>
              </a:spcBef>
              <a:spcAft>
                <a:spcPts val="600"/>
              </a:spcAft>
            </a:pPr>
            <a:r>
              <a:rPr lang="en-GB" sz="3600" b="1" dirty="0">
                <a:solidFill>
                  <a:schemeClr val="bg1"/>
                </a:solidFill>
                <a:latin typeface="Century Gothic" panose="020B0502020202020204" pitchFamily="34" charset="0"/>
              </a:rPr>
              <a:t>Living Life with Jesus</a:t>
            </a:r>
          </a:p>
          <a:p>
            <a:pPr algn="ctr">
              <a:spcBef>
                <a:spcPts val="600"/>
              </a:spcBef>
              <a:spcAft>
                <a:spcPts val="600"/>
              </a:spcAft>
            </a:pPr>
            <a:r>
              <a:rPr lang="en-GB" sz="3200" b="1" spc="-300" dirty="0">
                <a:solidFill>
                  <a:schemeClr val="bg1"/>
                </a:solidFill>
                <a:latin typeface="Century Gothic" panose="020B0502020202020204" pitchFamily="34" charset="0"/>
              </a:rPr>
              <a:t>Luke</a:t>
            </a:r>
            <a:r>
              <a:rPr lang="en-GB" sz="3200" spc="-300" dirty="0">
                <a:solidFill>
                  <a:schemeClr val="bg1"/>
                </a:solidFill>
                <a:latin typeface="Century Gothic" panose="020B0502020202020204" pitchFamily="34" charset="0"/>
              </a:rPr>
              <a:t>  </a:t>
            </a:r>
            <a:r>
              <a:rPr lang="en-GB" sz="3200" b="1" dirty="0">
                <a:solidFill>
                  <a:schemeClr val="bg1"/>
                </a:solidFill>
                <a:effectLst/>
                <a:latin typeface="Century Gothic" panose="020B0502020202020204" pitchFamily="34" charset="0"/>
                <a:ea typeface="Times New Roman" panose="02020603050405020304" pitchFamily="18" charset="0"/>
              </a:rPr>
              <a:t>24: 36-52</a:t>
            </a:r>
            <a:endParaRPr lang="en-GB" sz="3200" dirty="0">
              <a:solidFill>
                <a:schemeClr val="bg1"/>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2154397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65D36-6B53-82E4-9936-9FCF9B2A4B5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B710751-2182-3F36-06B4-0609B6A8C4D5}"/>
              </a:ext>
            </a:extLst>
          </p:cNvPr>
          <p:cNvSpPr/>
          <p:nvPr/>
        </p:nvSpPr>
        <p:spPr>
          <a:xfrm>
            <a:off x="-1" y="-109728"/>
            <a:ext cx="12192001" cy="6967728"/>
          </a:xfrm>
          <a:prstGeom prst="rect">
            <a:avLst/>
          </a:prstGeom>
          <a:solidFill>
            <a:srgbClr val="3E4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75D2CDCD-DC8D-1C4E-1AC9-C85045FAD4CD}"/>
              </a:ext>
            </a:extLst>
          </p:cNvPr>
          <p:cNvSpPr txBox="1"/>
          <p:nvPr/>
        </p:nvSpPr>
        <p:spPr>
          <a:xfrm>
            <a:off x="5926401" y="413433"/>
            <a:ext cx="6463629" cy="1077218"/>
          </a:xfrm>
          <a:prstGeom prst="rect">
            <a:avLst/>
          </a:prstGeom>
          <a:noFill/>
        </p:spPr>
        <p:txBody>
          <a:bodyPr wrap="none" rtlCol="0">
            <a:spAutoFit/>
          </a:bodyPr>
          <a:lstStyle/>
          <a:p>
            <a:pPr marL="342900" indent="-342900">
              <a:buAutoNum type="arabicPeriod"/>
            </a:pPr>
            <a:r>
              <a:rPr lang="en-US" sz="3200" b="1" dirty="0">
                <a:solidFill>
                  <a:schemeClr val="bg1"/>
                </a:solidFill>
                <a:latin typeface="Century Gothic" panose="020B0502020202020204" pitchFamily="34" charset="0"/>
              </a:rPr>
              <a:t>Have you walked with Jesus? </a:t>
            </a:r>
          </a:p>
          <a:p>
            <a:r>
              <a:rPr lang="en-US" sz="3200" dirty="0">
                <a:solidFill>
                  <a:schemeClr val="bg1"/>
                </a:solidFill>
                <a:latin typeface="Century Gothic" panose="020B0502020202020204" pitchFamily="34" charset="0"/>
              </a:rPr>
              <a:t>(v 36-43)</a:t>
            </a:r>
          </a:p>
        </p:txBody>
      </p:sp>
      <p:sp>
        <p:nvSpPr>
          <p:cNvPr id="3" name="TextBox 2">
            <a:extLst>
              <a:ext uri="{FF2B5EF4-FFF2-40B4-BE49-F238E27FC236}">
                <a16:creationId xmlns:a16="http://schemas.microsoft.com/office/drawing/2014/main" id="{13CC0E0B-8C3A-C576-4815-88C8D7AE7444}"/>
              </a:ext>
            </a:extLst>
          </p:cNvPr>
          <p:cNvSpPr txBox="1"/>
          <p:nvPr/>
        </p:nvSpPr>
        <p:spPr>
          <a:xfrm>
            <a:off x="205927" y="189353"/>
            <a:ext cx="5514547" cy="1292662"/>
          </a:xfrm>
          <a:prstGeom prst="rect">
            <a:avLst/>
          </a:prstGeom>
          <a:solidFill>
            <a:srgbClr val="596578"/>
          </a:solidFill>
        </p:spPr>
        <p:txBody>
          <a:bodyPr wrap="square" rtlCol="0">
            <a:spAutoFit/>
          </a:bodyPr>
          <a:lstStyle/>
          <a:p>
            <a:pPr algn="ctr">
              <a:spcBef>
                <a:spcPts val="600"/>
              </a:spcBef>
              <a:spcAft>
                <a:spcPts val="600"/>
              </a:spcAft>
            </a:pPr>
            <a:r>
              <a:rPr lang="en-GB" sz="3600" b="1" dirty="0">
                <a:solidFill>
                  <a:schemeClr val="bg1"/>
                </a:solidFill>
                <a:latin typeface="Century Gothic" panose="020B0502020202020204" pitchFamily="34" charset="0"/>
              </a:rPr>
              <a:t>Living Life with Jesus</a:t>
            </a:r>
          </a:p>
          <a:p>
            <a:pPr algn="ctr">
              <a:spcBef>
                <a:spcPts val="600"/>
              </a:spcBef>
              <a:spcAft>
                <a:spcPts val="600"/>
              </a:spcAft>
            </a:pPr>
            <a:r>
              <a:rPr lang="en-GB" sz="3200" b="1" spc="-300" dirty="0">
                <a:solidFill>
                  <a:schemeClr val="bg1"/>
                </a:solidFill>
                <a:latin typeface="Century Gothic" panose="020B0502020202020204" pitchFamily="34" charset="0"/>
              </a:rPr>
              <a:t>Luke</a:t>
            </a:r>
            <a:r>
              <a:rPr lang="en-GB" sz="3200" spc="-300" dirty="0">
                <a:solidFill>
                  <a:schemeClr val="bg1"/>
                </a:solidFill>
                <a:latin typeface="Century Gothic" panose="020B0502020202020204" pitchFamily="34" charset="0"/>
              </a:rPr>
              <a:t>  </a:t>
            </a:r>
            <a:r>
              <a:rPr lang="en-GB" sz="3200" b="1" dirty="0">
                <a:solidFill>
                  <a:schemeClr val="bg1"/>
                </a:solidFill>
                <a:effectLst/>
                <a:latin typeface="Century Gothic" panose="020B0502020202020204" pitchFamily="34" charset="0"/>
                <a:ea typeface="Times New Roman" panose="02020603050405020304" pitchFamily="18" charset="0"/>
              </a:rPr>
              <a:t>24: 36-52</a:t>
            </a:r>
            <a:endParaRPr lang="en-GB" sz="3200" dirty="0">
              <a:solidFill>
                <a:schemeClr val="bg1"/>
              </a:solidFill>
              <a:effectLst/>
              <a:latin typeface="Century Gothic" panose="020B0502020202020204" pitchFamily="34" charset="0"/>
              <a:ea typeface="Times New Roman" panose="02020603050405020304" pitchFamily="18" charset="0"/>
            </a:endParaRPr>
          </a:p>
        </p:txBody>
      </p:sp>
      <p:pic>
        <p:nvPicPr>
          <p:cNvPr id="9" name="Picture 8" descr="A person standing against a wall&#10;&#10;Description automatically generated">
            <a:extLst>
              <a:ext uri="{FF2B5EF4-FFF2-40B4-BE49-F238E27FC236}">
                <a16:creationId xmlns:a16="http://schemas.microsoft.com/office/drawing/2014/main" id="{30E9DFE8-88E7-B45E-52B1-A3D6E894550F}"/>
              </a:ext>
            </a:extLst>
          </p:cNvPr>
          <p:cNvPicPr>
            <a:picLocks noChangeAspect="1"/>
          </p:cNvPicPr>
          <p:nvPr/>
        </p:nvPicPr>
        <p:blipFill>
          <a:blip r:embed="rId2"/>
          <a:srcRect l="11484" t="20655" r="187" b="3415"/>
          <a:stretch/>
        </p:blipFill>
        <p:spPr>
          <a:xfrm>
            <a:off x="249469" y="1708526"/>
            <a:ext cx="8485403" cy="4736041"/>
          </a:xfrm>
          <a:prstGeom prst="rect">
            <a:avLst/>
          </a:prstGeom>
        </p:spPr>
      </p:pic>
    </p:spTree>
    <p:extLst>
      <p:ext uri="{BB962C8B-B14F-4D97-AF65-F5344CB8AC3E}">
        <p14:creationId xmlns:p14="http://schemas.microsoft.com/office/powerpoint/2010/main" val="1822854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72B5D-85CE-956A-7138-323325FC160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A992AB8-B3B1-3E3E-5309-930AA5FD3CF7}"/>
              </a:ext>
            </a:extLst>
          </p:cNvPr>
          <p:cNvSpPr/>
          <p:nvPr/>
        </p:nvSpPr>
        <p:spPr>
          <a:xfrm>
            <a:off x="-1" y="-109728"/>
            <a:ext cx="12192001" cy="6967728"/>
          </a:xfrm>
          <a:prstGeom prst="rect">
            <a:avLst/>
          </a:prstGeom>
          <a:solidFill>
            <a:srgbClr val="3E4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0F1E23DE-6C01-1342-BE46-7773357026B5}"/>
              </a:ext>
            </a:extLst>
          </p:cNvPr>
          <p:cNvSpPr txBox="1"/>
          <p:nvPr/>
        </p:nvSpPr>
        <p:spPr>
          <a:xfrm>
            <a:off x="5926401" y="413433"/>
            <a:ext cx="5532284" cy="2554545"/>
          </a:xfrm>
          <a:prstGeom prst="rect">
            <a:avLst/>
          </a:prstGeom>
          <a:noFill/>
        </p:spPr>
        <p:txBody>
          <a:bodyPr wrap="none" rtlCol="0">
            <a:spAutoFit/>
          </a:bodyPr>
          <a:lstStyle/>
          <a:p>
            <a:endParaRPr lang="en-US" sz="3200" b="1" dirty="0">
              <a:solidFill>
                <a:schemeClr val="bg1"/>
              </a:solidFill>
              <a:latin typeface="Century Gothic" panose="020B0502020202020204" pitchFamily="34" charset="0"/>
            </a:endParaRPr>
          </a:p>
          <a:p>
            <a:endParaRPr lang="en-US" sz="3200" b="1" dirty="0">
              <a:solidFill>
                <a:schemeClr val="bg1"/>
              </a:solidFill>
              <a:latin typeface="Century Gothic" panose="020B0502020202020204" pitchFamily="34" charset="0"/>
            </a:endParaRPr>
          </a:p>
          <a:p>
            <a:endParaRPr lang="en-US" sz="3200" b="1" dirty="0">
              <a:solidFill>
                <a:schemeClr val="bg1"/>
              </a:solidFill>
              <a:latin typeface="Century Gothic" panose="020B0502020202020204" pitchFamily="34" charset="0"/>
            </a:endParaRPr>
          </a:p>
          <a:p>
            <a:r>
              <a:rPr lang="en-US" sz="3200" b="1" dirty="0">
                <a:solidFill>
                  <a:schemeClr val="bg1"/>
                </a:solidFill>
                <a:latin typeface="Century Gothic" panose="020B0502020202020204" pitchFamily="34" charset="0"/>
              </a:rPr>
              <a:t>2. Do you believe in Jesus?</a:t>
            </a:r>
          </a:p>
          <a:p>
            <a:r>
              <a:rPr lang="en-US" sz="3200" dirty="0">
                <a:solidFill>
                  <a:schemeClr val="bg1"/>
                </a:solidFill>
                <a:latin typeface="Century Gothic" panose="020B0502020202020204" pitchFamily="34" charset="0"/>
              </a:rPr>
              <a:t>(v 44-46)</a:t>
            </a:r>
          </a:p>
        </p:txBody>
      </p:sp>
      <p:sp>
        <p:nvSpPr>
          <p:cNvPr id="3" name="TextBox 2">
            <a:extLst>
              <a:ext uri="{FF2B5EF4-FFF2-40B4-BE49-F238E27FC236}">
                <a16:creationId xmlns:a16="http://schemas.microsoft.com/office/drawing/2014/main" id="{9D5E6445-6607-5E7B-7C3C-D079C6B4475E}"/>
              </a:ext>
            </a:extLst>
          </p:cNvPr>
          <p:cNvSpPr txBox="1"/>
          <p:nvPr/>
        </p:nvSpPr>
        <p:spPr>
          <a:xfrm>
            <a:off x="205927" y="189353"/>
            <a:ext cx="5514547" cy="1292662"/>
          </a:xfrm>
          <a:prstGeom prst="rect">
            <a:avLst/>
          </a:prstGeom>
          <a:solidFill>
            <a:srgbClr val="596578"/>
          </a:solidFill>
        </p:spPr>
        <p:txBody>
          <a:bodyPr wrap="square" rtlCol="0">
            <a:spAutoFit/>
          </a:bodyPr>
          <a:lstStyle/>
          <a:p>
            <a:pPr algn="ctr">
              <a:spcBef>
                <a:spcPts val="600"/>
              </a:spcBef>
              <a:spcAft>
                <a:spcPts val="600"/>
              </a:spcAft>
            </a:pPr>
            <a:r>
              <a:rPr lang="en-GB" sz="3600" b="1" dirty="0">
                <a:solidFill>
                  <a:schemeClr val="bg1"/>
                </a:solidFill>
                <a:latin typeface="Century Gothic" panose="020B0502020202020204" pitchFamily="34" charset="0"/>
              </a:rPr>
              <a:t>Living Life with Jesus</a:t>
            </a:r>
          </a:p>
          <a:p>
            <a:pPr algn="ctr">
              <a:spcBef>
                <a:spcPts val="600"/>
              </a:spcBef>
              <a:spcAft>
                <a:spcPts val="600"/>
              </a:spcAft>
            </a:pPr>
            <a:r>
              <a:rPr lang="en-GB" sz="3200" b="1" spc="-300" dirty="0">
                <a:solidFill>
                  <a:schemeClr val="bg1"/>
                </a:solidFill>
                <a:latin typeface="Century Gothic" panose="020B0502020202020204" pitchFamily="34" charset="0"/>
              </a:rPr>
              <a:t>Luke</a:t>
            </a:r>
            <a:r>
              <a:rPr lang="en-GB" sz="3200" spc="-300" dirty="0">
                <a:solidFill>
                  <a:schemeClr val="bg1"/>
                </a:solidFill>
                <a:latin typeface="Century Gothic" panose="020B0502020202020204" pitchFamily="34" charset="0"/>
              </a:rPr>
              <a:t>  </a:t>
            </a:r>
            <a:r>
              <a:rPr lang="en-GB" sz="3200" b="1" dirty="0">
                <a:solidFill>
                  <a:schemeClr val="bg1"/>
                </a:solidFill>
                <a:effectLst/>
                <a:latin typeface="Century Gothic" panose="020B0502020202020204" pitchFamily="34" charset="0"/>
                <a:ea typeface="Times New Roman" panose="02020603050405020304" pitchFamily="18" charset="0"/>
              </a:rPr>
              <a:t>24: 36-52</a:t>
            </a:r>
            <a:endParaRPr lang="en-GB" sz="3200" dirty="0">
              <a:solidFill>
                <a:schemeClr val="bg1"/>
              </a:solidFill>
              <a:effectLst/>
              <a:latin typeface="Century Gothic" panose="020B0502020202020204" pitchFamily="34" charset="0"/>
              <a:ea typeface="Times New Roman" panose="02020603050405020304" pitchFamily="18" charset="0"/>
            </a:endParaRPr>
          </a:p>
        </p:txBody>
      </p:sp>
      <p:pic>
        <p:nvPicPr>
          <p:cNvPr id="9" name="Picture 8" descr="A person with a beard&#10;&#10;Description automatically generated">
            <a:extLst>
              <a:ext uri="{FF2B5EF4-FFF2-40B4-BE49-F238E27FC236}">
                <a16:creationId xmlns:a16="http://schemas.microsoft.com/office/drawing/2014/main" id="{249D40D9-5FEA-12CC-7610-9B1F7D2EFC1A}"/>
              </a:ext>
            </a:extLst>
          </p:cNvPr>
          <p:cNvPicPr>
            <a:picLocks noChangeAspect="1"/>
          </p:cNvPicPr>
          <p:nvPr/>
        </p:nvPicPr>
        <p:blipFill>
          <a:blip r:embed="rId2"/>
          <a:stretch>
            <a:fillRect/>
          </a:stretch>
        </p:blipFill>
        <p:spPr>
          <a:xfrm>
            <a:off x="205927" y="3115894"/>
            <a:ext cx="7772400" cy="3644872"/>
          </a:xfrm>
          <a:prstGeom prst="rect">
            <a:avLst/>
          </a:prstGeom>
        </p:spPr>
      </p:pic>
    </p:spTree>
    <p:extLst>
      <p:ext uri="{BB962C8B-B14F-4D97-AF65-F5344CB8AC3E}">
        <p14:creationId xmlns:p14="http://schemas.microsoft.com/office/powerpoint/2010/main" val="2040480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CA0F7-6DE3-D038-8900-1755CC56F00A}"/>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BF60ABF-FADB-A13E-D696-C5FB31C19780}"/>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62437"/>
          <a:stretch/>
        </p:blipFill>
        <p:spPr>
          <a:xfrm>
            <a:off x="0" y="4729655"/>
            <a:ext cx="12192000" cy="2128344"/>
          </a:xfrm>
        </p:spPr>
      </p:pic>
      <p:sp>
        <p:nvSpPr>
          <p:cNvPr id="8" name="Rectangle 7">
            <a:extLst>
              <a:ext uri="{FF2B5EF4-FFF2-40B4-BE49-F238E27FC236}">
                <a16:creationId xmlns:a16="http://schemas.microsoft.com/office/drawing/2014/main" id="{CBCB32F8-B6CC-3538-4375-4356F2C4F00D}"/>
              </a:ext>
            </a:extLst>
          </p:cNvPr>
          <p:cNvSpPr/>
          <p:nvPr/>
        </p:nvSpPr>
        <p:spPr>
          <a:xfrm>
            <a:off x="-1" y="-109728"/>
            <a:ext cx="12192001" cy="4839383"/>
          </a:xfrm>
          <a:prstGeom prst="rect">
            <a:avLst/>
          </a:prstGeom>
          <a:solidFill>
            <a:srgbClr val="3E4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81CE5C29-CA1F-9E9F-150A-6F31BCA9CACA}"/>
              </a:ext>
            </a:extLst>
          </p:cNvPr>
          <p:cNvSpPr txBox="1"/>
          <p:nvPr/>
        </p:nvSpPr>
        <p:spPr>
          <a:xfrm>
            <a:off x="5863771" y="413433"/>
            <a:ext cx="6479659" cy="4031873"/>
          </a:xfrm>
          <a:prstGeom prst="rect">
            <a:avLst/>
          </a:prstGeom>
          <a:noFill/>
        </p:spPr>
        <p:txBody>
          <a:bodyPr wrap="none" rtlCol="0">
            <a:spAutoFit/>
          </a:bodyPr>
          <a:lstStyle/>
          <a:p>
            <a:endParaRPr lang="en-US" sz="3200" b="1" dirty="0">
              <a:solidFill>
                <a:schemeClr val="bg1"/>
              </a:solidFill>
              <a:latin typeface="Century Gothic" panose="020B0502020202020204" pitchFamily="34" charset="0"/>
            </a:endParaRPr>
          </a:p>
          <a:p>
            <a:endParaRPr lang="en-US" sz="3200" b="1" dirty="0">
              <a:solidFill>
                <a:schemeClr val="bg1"/>
              </a:solidFill>
              <a:latin typeface="Century Gothic" panose="020B0502020202020204" pitchFamily="34" charset="0"/>
            </a:endParaRPr>
          </a:p>
          <a:p>
            <a:endParaRPr lang="en-US" sz="3200" b="1" dirty="0">
              <a:solidFill>
                <a:schemeClr val="bg1"/>
              </a:solidFill>
              <a:latin typeface="Century Gothic" panose="020B0502020202020204" pitchFamily="34" charset="0"/>
            </a:endParaRPr>
          </a:p>
          <a:p>
            <a:endParaRPr lang="en-US" sz="3200" b="1" dirty="0">
              <a:solidFill>
                <a:schemeClr val="bg1"/>
              </a:solidFill>
              <a:latin typeface="Century Gothic" panose="020B0502020202020204" pitchFamily="34" charset="0"/>
            </a:endParaRPr>
          </a:p>
          <a:p>
            <a:endParaRPr lang="en-US" sz="3200" b="1" dirty="0">
              <a:solidFill>
                <a:schemeClr val="bg1"/>
              </a:solidFill>
              <a:latin typeface="Century Gothic" panose="020B0502020202020204" pitchFamily="34" charset="0"/>
            </a:endParaRPr>
          </a:p>
          <a:p>
            <a:endParaRPr lang="en-US" sz="3200" b="1" dirty="0">
              <a:solidFill>
                <a:schemeClr val="bg1"/>
              </a:solidFill>
              <a:latin typeface="Century Gothic" panose="020B0502020202020204" pitchFamily="34" charset="0"/>
            </a:endParaRPr>
          </a:p>
          <a:p>
            <a:r>
              <a:rPr lang="en-US" sz="3200" b="1" dirty="0">
                <a:solidFill>
                  <a:schemeClr val="bg1"/>
                </a:solidFill>
                <a:latin typeface="Century Gothic" panose="020B0502020202020204" pitchFamily="34" charset="0"/>
              </a:rPr>
              <a:t>3. Are you responding to Jesus?</a:t>
            </a:r>
          </a:p>
          <a:p>
            <a:r>
              <a:rPr lang="en-US" sz="3200" dirty="0">
                <a:solidFill>
                  <a:schemeClr val="bg1"/>
                </a:solidFill>
                <a:latin typeface="Century Gothic" panose="020B0502020202020204" pitchFamily="34" charset="0"/>
              </a:rPr>
              <a:t>(v 47-53)</a:t>
            </a:r>
          </a:p>
        </p:txBody>
      </p:sp>
      <p:sp>
        <p:nvSpPr>
          <p:cNvPr id="3" name="TextBox 2">
            <a:extLst>
              <a:ext uri="{FF2B5EF4-FFF2-40B4-BE49-F238E27FC236}">
                <a16:creationId xmlns:a16="http://schemas.microsoft.com/office/drawing/2014/main" id="{E92C21F3-BCD3-90EF-9C72-BCF69CF70BF2}"/>
              </a:ext>
            </a:extLst>
          </p:cNvPr>
          <p:cNvSpPr txBox="1"/>
          <p:nvPr/>
        </p:nvSpPr>
        <p:spPr>
          <a:xfrm>
            <a:off x="205927" y="189353"/>
            <a:ext cx="5514547" cy="1292662"/>
          </a:xfrm>
          <a:prstGeom prst="rect">
            <a:avLst/>
          </a:prstGeom>
          <a:solidFill>
            <a:srgbClr val="596578"/>
          </a:solidFill>
        </p:spPr>
        <p:txBody>
          <a:bodyPr wrap="square" rtlCol="0">
            <a:spAutoFit/>
          </a:bodyPr>
          <a:lstStyle/>
          <a:p>
            <a:pPr algn="ctr">
              <a:spcBef>
                <a:spcPts val="600"/>
              </a:spcBef>
              <a:spcAft>
                <a:spcPts val="600"/>
              </a:spcAft>
            </a:pPr>
            <a:r>
              <a:rPr lang="en-GB" sz="3600" b="1" dirty="0">
                <a:solidFill>
                  <a:schemeClr val="bg1"/>
                </a:solidFill>
                <a:latin typeface="Century Gothic" panose="020B0502020202020204" pitchFamily="34" charset="0"/>
              </a:rPr>
              <a:t>Living Life with Jesus</a:t>
            </a:r>
          </a:p>
          <a:p>
            <a:pPr algn="ctr">
              <a:spcBef>
                <a:spcPts val="600"/>
              </a:spcBef>
              <a:spcAft>
                <a:spcPts val="600"/>
              </a:spcAft>
            </a:pPr>
            <a:r>
              <a:rPr lang="en-GB" sz="3200" b="1" spc="-300" dirty="0">
                <a:solidFill>
                  <a:schemeClr val="bg1"/>
                </a:solidFill>
                <a:latin typeface="Century Gothic" panose="020B0502020202020204" pitchFamily="34" charset="0"/>
              </a:rPr>
              <a:t>Luke</a:t>
            </a:r>
            <a:r>
              <a:rPr lang="en-GB" sz="3200" spc="-300" dirty="0">
                <a:solidFill>
                  <a:schemeClr val="bg1"/>
                </a:solidFill>
                <a:latin typeface="Century Gothic" panose="020B0502020202020204" pitchFamily="34" charset="0"/>
              </a:rPr>
              <a:t>  </a:t>
            </a:r>
            <a:r>
              <a:rPr lang="en-GB" sz="3200" b="1" dirty="0">
                <a:solidFill>
                  <a:schemeClr val="bg1"/>
                </a:solidFill>
                <a:effectLst/>
                <a:latin typeface="Century Gothic" panose="020B0502020202020204" pitchFamily="34" charset="0"/>
                <a:ea typeface="Times New Roman" panose="02020603050405020304" pitchFamily="18" charset="0"/>
              </a:rPr>
              <a:t>24: 36-52</a:t>
            </a:r>
            <a:endParaRPr lang="en-GB" sz="3200" dirty="0">
              <a:solidFill>
                <a:schemeClr val="bg1"/>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2568358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EC31F-E687-63F7-B69C-C625574D4905}"/>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51C1084-B464-6363-D851-077A68F183B7}"/>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62437"/>
          <a:stretch/>
        </p:blipFill>
        <p:spPr>
          <a:xfrm>
            <a:off x="0" y="4729655"/>
            <a:ext cx="12192000" cy="2128344"/>
          </a:xfrm>
        </p:spPr>
      </p:pic>
      <p:sp>
        <p:nvSpPr>
          <p:cNvPr id="8" name="Rectangle 7">
            <a:extLst>
              <a:ext uri="{FF2B5EF4-FFF2-40B4-BE49-F238E27FC236}">
                <a16:creationId xmlns:a16="http://schemas.microsoft.com/office/drawing/2014/main" id="{8CDC5450-F626-0B73-799F-827B6ECF617D}"/>
              </a:ext>
            </a:extLst>
          </p:cNvPr>
          <p:cNvSpPr/>
          <p:nvPr/>
        </p:nvSpPr>
        <p:spPr>
          <a:xfrm>
            <a:off x="-1" y="-109728"/>
            <a:ext cx="12192001" cy="4839383"/>
          </a:xfrm>
          <a:prstGeom prst="rect">
            <a:avLst/>
          </a:prstGeom>
          <a:solidFill>
            <a:srgbClr val="3E4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6031A4DB-6C60-4266-6C01-807585788E5A}"/>
              </a:ext>
            </a:extLst>
          </p:cNvPr>
          <p:cNvSpPr txBox="1"/>
          <p:nvPr/>
        </p:nvSpPr>
        <p:spPr>
          <a:xfrm>
            <a:off x="5851245" y="413433"/>
            <a:ext cx="6479659" cy="4031873"/>
          </a:xfrm>
          <a:prstGeom prst="rect">
            <a:avLst/>
          </a:prstGeom>
          <a:noFill/>
        </p:spPr>
        <p:txBody>
          <a:bodyPr wrap="none" rtlCol="0">
            <a:spAutoFit/>
          </a:bodyPr>
          <a:lstStyle/>
          <a:p>
            <a:pPr marL="342900" indent="-342900">
              <a:buAutoNum type="arabicPeriod"/>
            </a:pPr>
            <a:r>
              <a:rPr lang="en-US" sz="3200" b="1">
                <a:solidFill>
                  <a:schemeClr val="bg1"/>
                </a:solidFill>
                <a:latin typeface="Century Gothic" panose="020B0502020202020204" pitchFamily="34" charset="0"/>
              </a:rPr>
              <a:t>Have you </a:t>
            </a:r>
            <a:r>
              <a:rPr lang="en-US" sz="3200" b="1" dirty="0">
                <a:solidFill>
                  <a:schemeClr val="bg1"/>
                </a:solidFill>
                <a:latin typeface="Century Gothic" panose="020B0502020202020204" pitchFamily="34" charset="0"/>
              </a:rPr>
              <a:t>walked with Jesus? </a:t>
            </a:r>
          </a:p>
          <a:p>
            <a:r>
              <a:rPr lang="en-US" sz="3200" dirty="0">
                <a:solidFill>
                  <a:schemeClr val="bg1"/>
                </a:solidFill>
                <a:latin typeface="Century Gothic" panose="020B0502020202020204" pitchFamily="34" charset="0"/>
              </a:rPr>
              <a:t>(v 36-43)</a:t>
            </a:r>
          </a:p>
          <a:p>
            <a:endParaRPr lang="en-US" sz="3200" b="1" dirty="0">
              <a:solidFill>
                <a:schemeClr val="bg1"/>
              </a:solidFill>
              <a:latin typeface="Century Gothic" panose="020B0502020202020204" pitchFamily="34" charset="0"/>
            </a:endParaRPr>
          </a:p>
          <a:p>
            <a:r>
              <a:rPr lang="en-US" sz="3200" b="1" dirty="0">
                <a:solidFill>
                  <a:schemeClr val="bg1"/>
                </a:solidFill>
                <a:latin typeface="Century Gothic" panose="020B0502020202020204" pitchFamily="34" charset="0"/>
              </a:rPr>
              <a:t>2. Do you believe in Jesus?</a:t>
            </a:r>
          </a:p>
          <a:p>
            <a:r>
              <a:rPr lang="en-US" sz="3200" dirty="0">
                <a:solidFill>
                  <a:schemeClr val="bg1"/>
                </a:solidFill>
                <a:latin typeface="Century Gothic" panose="020B0502020202020204" pitchFamily="34" charset="0"/>
              </a:rPr>
              <a:t>(v 44-46)</a:t>
            </a:r>
          </a:p>
          <a:p>
            <a:endParaRPr lang="en-US" sz="3200" b="1" dirty="0">
              <a:solidFill>
                <a:schemeClr val="bg1"/>
              </a:solidFill>
              <a:latin typeface="Century Gothic" panose="020B0502020202020204" pitchFamily="34" charset="0"/>
            </a:endParaRPr>
          </a:p>
          <a:p>
            <a:r>
              <a:rPr lang="en-US" sz="3200" b="1" dirty="0">
                <a:solidFill>
                  <a:schemeClr val="bg1"/>
                </a:solidFill>
                <a:latin typeface="Century Gothic" panose="020B0502020202020204" pitchFamily="34" charset="0"/>
              </a:rPr>
              <a:t>3. Are you responding to Jesus?</a:t>
            </a:r>
          </a:p>
          <a:p>
            <a:r>
              <a:rPr lang="en-US" sz="3200" dirty="0">
                <a:solidFill>
                  <a:schemeClr val="bg1"/>
                </a:solidFill>
                <a:latin typeface="Century Gothic" panose="020B0502020202020204" pitchFamily="34" charset="0"/>
              </a:rPr>
              <a:t>(v 47-53)</a:t>
            </a:r>
          </a:p>
        </p:txBody>
      </p:sp>
      <p:sp>
        <p:nvSpPr>
          <p:cNvPr id="3" name="TextBox 2">
            <a:extLst>
              <a:ext uri="{FF2B5EF4-FFF2-40B4-BE49-F238E27FC236}">
                <a16:creationId xmlns:a16="http://schemas.microsoft.com/office/drawing/2014/main" id="{048E1EE6-462A-5A86-BB99-9D3AF416EE01}"/>
              </a:ext>
            </a:extLst>
          </p:cNvPr>
          <p:cNvSpPr txBox="1"/>
          <p:nvPr/>
        </p:nvSpPr>
        <p:spPr>
          <a:xfrm>
            <a:off x="205927" y="189353"/>
            <a:ext cx="5514547" cy="1292662"/>
          </a:xfrm>
          <a:prstGeom prst="rect">
            <a:avLst/>
          </a:prstGeom>
          <a:solidFill>
            <a:srgbClr val="596578"/>
          </a:solidFill>
        </p:spPr>
        <p:txBody>
          <a:bodyPr wrap="square" rtlCol="0">
            <a:spAutoFit/>
          </a:bodyPr>
          <a:lstStyle/>
          <a:p>
            <a:pPr algn="ctr">
              <a:spcBef>
                <a:spcPts val="600"/>
              </a:spcBef>
              <a:spcAft>
                <a:spcPts val="600"/>
              </a:spcAft>
            </a:pPr>
            <a:r>
              <a:rPr lang="en-GB" sz="3600" b="1" dirty="0">
                <a:solidFill>
                  <a:schemeClr val="bg1"/>
                </a:solidFill>
                <a:latin typeface="Century Gothic" panose="020B0502020202020204" pitchFamily="34" charset="0"/>
              </a:rPr>
              <a:t>Living Life with Jesus</a:t>
            </a:r>
          </a:p>
          <a:p>
            <a:pPr algn="ctr">
              <a:spcBef>
                <a:spcPts val="600"/>
              </a:spcBef>
              <a:spcAft>
                <a:spcPts val="600"/>
              </a:spcAft>
            </a:pPr>
            <a:r>
              <a:rPr lang="en-GB" sz="3200" b="1" spc="-300" dirty="0">
                <a:solidFill>
                  <a:schemeClr val="bg1"/>
                </a:solidFill>
                <a:latin typeface="Century Gothic" panose="020B0502020202020204" pitchFamily="34" charset="0"/>
              </a:rPr>
              <a:t>Luke</a:t>
            </a:r>
            <a:r>
              <a:rPr lang="en-GB" sz="3200" spc="-300" dirty="0">
                <a:solidFill>
                  <a:schemeClr val="bg1"/>
                </a:solidFill>
                <a:latin typeface="Century Gothic" panose="020B0502020202020204" pitchFamily="34" charset="0"/>
              </a:rPr>
              <a:t>  </a:t>
            </a:r>
            <a:r>
              <a:rPr lang="en-GB" sz="3200" b="1" dirty="0">
                <a:solidFill>
                  <a:schemeClr val="bg1"/>
                </a:solidFill>
                <a:effectLst/>
                <a:latin typeface="Century Gothic" panose="020B0502020202020204" pitchFamily="34" charset="0"/>
                <a:ea typeface="Times New Roman" panose="02020603050405020304" pitchFamily="18" charset="0"/>
              </a:rPr>
              <a:t>24: 36-52</a:t>
            </a:r>
            <a:endParaRPr lang="en-GB" sz="3200" dirty="0">
              <a:solidFill>
                <a:schemeClr val="bg1"/>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2224063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55</TotalTime>
  <Words>572</Words>
  <Application>Microsoft Macintosh PowerPoint</Application>
  <PresentationFormat>Widescreen</PresentationFormat>
  <Paragraphs>68</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Aptos Display</vt:lpstr>
      <vt:lpstr>Arial</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Amanda Costa</dc:creator>
  <cp:lastModifiedBy>Amanda Costa</cp:lastModifiedBy>
  <cp:revision>2</cp:revision>
  <dcterms:created xsi:type="dcterms:W3CDTF">2026-04-17T19:03:32Z</dcterms:created>
  <dcterms:modified xsi:type="dcterms:W3CDTF">2026-05-04T11:31:53Z</dcterms:modified>
</cp:coreProperties>
</file>