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6"/>
  </p:normalViewPr>
  <p:slideViewPr>
    <p:cSldViewPr snapToGrid="0">
      <p:cViewPr varScale="1">
        <p:scale>
          <a:sx n="99" d="100"/>
          <a:sy n="99" d="100"/>
        </p:scale>
        <p:origin x="8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64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3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6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8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4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5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91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67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41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37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11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6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32057F-F015-B1B2-4E3E-2307F8EFC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0A49EE-86A1-2813-8204-A18C24675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>
            <a:normAutofit/>
          </a:bodyPr>
          <a:lstStyle/>
          <a:p>
            <a:pPr algn="l"/>
            <a:r>
              <a:rPr lang="en-GB" sz="5400"/>
              <a:t>Fathers’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11392-5B64-4B97-F921-55F56F737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6" y="4731337"/>
            <a:ext cx="4206240" cy="1184584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The Things We’ve Handed Down…</a:t>
            </a:r>
            <a:endParaRPr lang="en-GB"/>
          </a:p>
        </p:txBody>
      </p:sp>
      <p:pic>
        <p:nvPicPr>
          <p:cNvPr id="4" name="Picture 3" descr="Belt, necktie, and a wrapped box on top of a wood table">
            <a:extLst>
              <a:ext uri="{FF2B5EF4-FFF2-40B4-BE49-F238E27FC236}">
                <a16:creationId xmlns:a16="http://schemas.microsoft.com/office/drawing/2014/main" id="{421FB3B7-B056-7F01-0BE6-A214C95E1A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99" r="-2" b="-2"/>
          <a:stretch>
            <a:fillRect/>
          </a:stretch>
        </p:blipFill>
        <p:spPr>
          <a:xfrm>
            <a:off x="20" y="1"/>
            <a:ext cx="6575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3E201E-346C-B6F9-62BF-D423FEEDB296}"/>
              </a:ext>
            </a:extLst>
          </p:cNvPr>
          <p:cNvSpPr txBox="1"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Mark Cohn- Things we’ve handed down https://youtu.be/qOHY6F_x2G0?si=daLNqvH6m9HFzpJ_</a:t>
            </a:r>
            <a:endParaRPr lang="en-GB" dirty="0"/>
          </a:p>
        </p:txBody>
      </p:sp>
      <p:pic>
        <p:nvPicPr>
          <p:cNvPr id="2" name="The Things We've Handed Down">
            <a:hlinkClick r:id="" action="ppaction://media"/>
            <a:extLst>
              <a:ext uri="{FF2B5EF4-FFF2-40B4-BE49-F238E27FC236}">
                <a16:creationId xmlns:a16="http://schemas.microsoft.com/office/drawing/2014/main" id="{790090CB-B1C7-63E9-610A-98AB7AD519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0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8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D36440C-7C9F-AD70-A0D7-E58EE8D4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usic Aesthetics - ART212 – The American Academy">
            <a:extLst>
              <a:ext uri="{FF2B5EF4-FFF2-40B4-BE49-F238E27FC236}">
                <a16:creationId xmlns:a16="http://schemas.microsoft.com/office/drawing/2014/main" id="{4FEE8251-8DCB-A54A-1321-B6D280C25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>
            <a:fillRect/>
          </a:stretch>
        </p:blipFill>
        <p:spPr bwMode="auto">
          <a:xfrm>
            <a:off x="3086100" y="419100"/>
            <a:ext cx="6033902" cy="6033902"/>
          </a:xfrm>
          <a:custGeom>
            <a:avLst/>
            <a:gdLst/>
            <a:ahLst/>
            <a:cxnLst/>
            <a:rect l="l" t="t" r="r" b="b"/>
            <a:pathLst>
              <a:path w="6033902" h="6033902">
                <a:moveTo>
                  <a:pt x="3016951" y="0"/>
                </a:moveTo>
                <a:cubicBezTo>
                  <a:pt x="4683167" y="0"/>
                  <a:pt x="6033902" y="1350735"/>
                  <a:pt x="6033902" y="3016951"/>
                </a:cubicBezTo>
                <a:cubicBezTo>
                  <a:pt x="6033902" y="4683167"/>
                  <a:pt x="4683167" y="6033902"/>
                  <a:pt x="3016951" y="6033902"/>
                </a:cubicBezTo>
                <a:cubicBezTo>
                  <a:pt x="1350735" y="6033902"/>
                  <a:pt x="0" y="4683167"/>
                  <a:pt x="0" y="3016951"/>
                </a:cubicBezTo>
                <a:cubicBezTo>
                  <a:pt x="0" y="1350735"/>
                  <a:pt x="1350735" y="0"/>
                  <a:pt x="30169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664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3D36440C-7C9F-AD70-A0D7-E58EE8D4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London Food: 49 must-try dishes and where to eat them - Map &amp; Family">
            <a:extLst>
              <a:ext uri="{FF2B5EF4-FFF2-40B4-BE49-F238E27FC236}">
                <a16:creationId xmlns:a16="http://schemas.microsoft.com/office/drawing/2014/main" id="{64C7B830-469B-D657-74F5-3AA943ADB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9" r="7690" b="-1"/>
          <a:stretch>
            <a:fillRect/>
          </a:stretch>
        </p:blipFill>
        <p:spPr bwMode="auto">
          <a:xfrm>
            <a:off x="3086100" y="419100"/>
            <a:ext cx="6033902" cy="6033902"/>
          </a:xfrm>
          <a:custGeom>
            <a:avLst/>
            <a:gdLst/>
            <a:ahLst/>
            <a:cxnLst/>
            <a:rect l="l" t="t" r="r" b="b"/>
            <a:pathLst>
              <a:path w="6033902" h="6033902">
                <a:moveTo>
                  <a:pt x="3016951" y="0"/>
                </a:moveTo>
                <a:cubicBezTo>
                  <a:pt x="4683167" y="0"/>
                  <a:pt x="6033902" y="1350735"/>
                  <a:pt x="6033902" y="3016951"/>
                </a:cubicBezTo>
                <a:cubicBezTo>
                  <a:pt x="6033902" y="4683167"/>
                  <a:pt x="4683167" y="6033902"/>
                  <a:pt x="3016951" y="6033902"/>
                </a:cubicBezTo>
                <a:cubicBezTo>
                  <a:pt x="1350735" y="6033902"/>
                  <a:pt x="0" y="4683167"/>
                  <a:pt x="0" y="3016951"/>
                </a:cubicBezTo>
                <a:cubicBezTo>
                  <a:pt x="0" y="1350735"/>
                  <a:pt x="1350735" y="0"/>
                  <a:pt x="30169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977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3D36440C-7C9F-AD70-A0D7-E58EE8D4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England national football team - Wikipedia">
            <a:extLst>
              <a:ext uri="{FF2B5EF4-FFF2-40B4-BE49-F238E27FC236}">
                <a16:creationId xmlns:a16="http://schemas.microsoft.com/office/drawing/2014/main" id="{5D80393E-91D8-CC01-94F4-53FF75EDD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2" b="11938"/>
          <a:stretch>
            <a:fillRect/>
          </a:stretch>
        </p:blipFill>
        <p:spPr bwMode="auto">
          <a:xfrm>
            <a:off x="3086100" y="419100"/>
            <a:ext cx="6033902" cy="6033902"/>
          </a:xfrm>
          <a:custGeom>
            <a:avLst/>
            <a:gdLst/>
            <a:ahLst/>
            <a:cxnLst/>
            <a:rect l="l" t="t" r="r" b="b"/>
            <a:pathLst>
              <a:path w="6033902" h="6033902">
                <a:moveTo>
                  <a:pt x="3016951" y="0"/>
                </a:moveTo>
                <a:cubicBezTo>
                  <a:pt x="4683167" y="0"/>
                  <a:pt x="6033902" y="1350735"/>
                  <a:pt x="6033902" y="3016951"/>
                </a:cubicBezTo>
                <a:cubicBezTo>
                  <a:pt x="6033902" y="4683167"/>
                  <a:pt x="4683167" y="6033902"/>
                  <a:pt x="3016951" y="6033902"/>
                </a:cubicBezTo>
                <a:cubicBezTo>
                  <a:pt x="1350735" y="6033902"/>
                  <a:pt x="0" y="4683167"/>
                  <a:pt x="0" y="3016951"/>
                </a:cubicBezTo>
                <a:cubicBezTo>
                  <a:pt x="0" y="1350735"/>
                  <a:pt x="1350735" y="0"/>
                  <a:pt x="30169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644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areth Southgate: We need to teach boys differently from girls to get best  out of them - BBC News">
            <a:extLst>
              <a:ext uri="{FF2B5EF4-FFF2-40B4-BE49-F238E27FC236}">
                <a16:creationId xmlns:a16="http://schemas.microsoft.com/office/drawing/2014/main" id="{E2A9A93B-C798-5063-4C38-716C272B9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142" y="1112705"/>
            <a:ext cx="8235715" cy="463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817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Prodigal Son Wall Art Canvas, The Father Runs Towards His Son,  Christian Wall Decor - Christ Follower Life">
            <a:extLst>
              <a:ext uri="{FF2B5EF4-FFF2-40B4-BE49-F238E27FC236}">
                <a16:creationId xmlns:a16="http://schemas.microsoft.com/office/drawing/2014/main" id="{EEEE1421-8015-F7AD-8DF4-C08A41644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50" y="-641350"/>
            <a:ext cx="8140700" cy="814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503315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Widescreen</PresentationFormat>
  <Paragraphs>3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Neue Haas Grotesk Text Pro</vt:lpstr>
      <vt:lpstr>Times New Roman</vt:lpstr>
      <vt:lpstr>VanillaVTI</vt:lpstr>
      <vt:lpstr>Fathers’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Fathers’ Day</dc:title>
  <dc:creator>Lisa Kerry</dc:creator>
  <cp:lastModifiedBy>WordsPC</cp:lastModifiedBy>
  <cp:revision>4</cp:revision>
  <dcterms:created xsi:type="dcterms:W3CDTF">2026-06-12T14:52:02Z</dcterms:created>
  <dcterms:modified xsi:type="dcterms:W3CDTF">2026-06-21T11:15:53Z</dcterms:modified>
</cp:coreProperties>
</file>