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62" r:id="rId4"/>
    <p:sldId id="264" r:id="rId5"/>
    <p:sldId id="265" r:id="rId6"/>
    <p:sldId id="257" r:id="rId7"/>
    <p:sldId id="266" r:id="rId8"/>
    <p:sldId id="259" r:id="rId9"/>
    <p:sldId id="267" r:id="rId10"/>
    <p:sldId id="268" r:id="rId11"/>
    <p:sldId id="269"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40"/>
  </p:normalViewPr>
  <p:slideViewPr>
    <p:cSldViewPr snapToGrid="0" showGuides="1">
      <p:cViewPr varScale="1">
        <p:scale>
          <a:sx n="102" d="100"/>
          <a:sy n="102" d="100"/>
        </p:scale>
        <p:origin x="856" y="1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8674-CF86-0F01-A223-A2E3918219D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00F1C13-C614-E742-0220-5149D22033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5F9255D-F56F-B0AB-B42B-5A92B2F319F8}"/>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5" name="Footer Placeholder 4">
            <a:extLst>
              <a:ext uri="{FF2B5EF4-FFF2-40B4-BE49-F238E27FC236}">
                <a16:creationId xmlns:a16="http://schemas.microsoft.com/office/drawing/2014/main" id="{F5AAF443-3D57-BC2E-4BE0-65B1F316ED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A5BAA2-3F4B-D128-23DA-6E785C4ECF11}"/>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4028467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62967-03A5-D089-9242-7C87B83CC6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42FE7A3-C64A-3B52-0060-ECB6CAC712E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199216-8C43-54A9-2CD7-9A8FC2B873C6}"/>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5" name="Footer Placeholder 4">
            <a:extLst>
              <a:ext uri="{FF2B5EF4-FFF2-40B4-BE49-F238E27FC236}">
                <a16:creationId xmlns:a16="http://schemas.microsoft.com/office/drawing/2014/main" id="{E8FE24E0-FF9C-C2C8-072E-FED80F190F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6D6BA-98FA-5276-E3BD-4F9740D254AD}"/>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3731001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0249F-E27B-DA63-AA09-DC71EA943AC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6AD336D-5B36-A201-E743-DE18AB42B2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8158386-5BA2-4591-D96B-4249D2024B7F}"/>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5" name="Footer Placeholder 4">
            <a:extLst>
              <a:ext uri="{FF2B5EF4-FFF2-40B4-BE49-F238E27FC236}">
                <a16:creationId xmlns:a16="http://schemas.microsoft.com/office/drawing/2014/main" id="{685ECAE2-F5DC-5773-08D0-C7011FC03C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CE3A22-C2CE-851B-A23C-0F158C747380}"/>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3105058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0DC7B-FC9F-1296-EAA0-EBFB8096D9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0451D07-1142-12EC-FD25-2F644109C67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BEBEBD5-08D6-A509-1F03-1462B48B400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16B7A30-A3CE-0184-A465-82AB8BCF58D3}"/>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6" name="Footer Placeholder 5">
            <a:extLst>
              <a:ext uri="{FF2B5EF4-FFF2-40B4-BE49-F238E27FC236}">
                <a16:creationId xmlns:a16="http://schemas.microsoft.com/office/drawing/2014/main" id="{E2C18549-BB23-E96E-99CB-53066F988C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0B027C-C588-5C96-C4B7-15DF8D8E01A6}"/>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141048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26802-A769-0250-F227-FCF9CA884AE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73E6A3F-3889-C6DE-ADCE-73C3A7484F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F48AE94-12E6-AE36-B223-EEAB7239C77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F2B265-9712-B0EC-4DE7-1CB010264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46DC42-B806-7DF7-EE8C-51E24D708CA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05665AA-FF58-BC9F-441F-747F09A9FD44}"/>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8" name="Footer Placeholder 7">
            <a:extLst>
              <a:ext uri="{FF2B5EF4-FFF2-40B4-BE49-F238E27FC236}">
                <a16:creationId xmlns:a16="http://schemas.microsoft.com/office/drawing/2014/main" id="{CFE8B82E-50E8-8F66-82FB-D7BB8C0B68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5F0F32-A877-B9F7-6C02-FF10CE22E224}"/>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1504744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9FBE3-8FD8-F725-4BB2-9CF03616C8E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5635777-FF41-3B67-AB57-81473A75B89F}"/>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4" name="Footer Placeholder 3">
            <a:extLst>
              <a:ext uri="{FF2B5EF4-FFF2-40B4-BE49-F238E27FC236}">
                <a16:creationId xmlns:a16="http://schemas.microsoft.com/office/drawing/2014/main" id="{B60B029A-6CEA-D126-0014-CB9F0ACB06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673F79-9538-D144-D483-220267F4E8BF}"/>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1436135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06B01B-EB6F-8172-D794-8839EED645CC}"/>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3" name="Footer Placeholder 2">
            <a:extLst>
              <a:ext uri="{FF2B5EF4-FFF2-40B4-BE49-F238E27FC236}">
                <a16:creationId xmlns:a16="http://schemas.microsoft.com/office/drawing/2014/main" id="{C75E2AE1-8014-AF8A-7035-F46C66FE1E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5B5C5E-B868-E070-A1DD-E2C31A663C46}"/>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1449004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755C-23B3-EA54-6973-124EC39B1A7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CE04373-D4AE-6C75-1DED-0C6B41D937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63BEAFD-E592-C654-6D0D-F20D2D4BF6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5DA6975-446F-E37B-5999-8F0C6C5DEA4E}"/>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6" name="Footer Placeholder 5">
            <a:extLst>
              <a:ext uri="{FF2B5EF4-FFF2-40B4-BE49-F238E27FC236}">
                <a16:creationId xmlns:a16="http://schemas.microsoft.com/office/drawing/2014/main" id="{A8493A75-3B29-409C-B955-87ED88D536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627EB-CA7B-72A6-8174-7C2B79B561BE}"/>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410502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90B88-1DF0-E7B4-5335-2521E221A7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096869F-3660-9F72-F7F9-E13F3FB65D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3FB294-5EF5-5C02-904C-BAD1DB07D0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12AA8A-7936-CED2-F542-D56289170F99}"/>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6" name="Footer Placeholder 5">
            <a:extLst>
              <a:ext uri="{FF2B5EF4-FFF2-40B4-BE49-F238E27FC236}">
                <a16:creationId xmlns:a16="http://schemas.microsoft.com/office/drawing/2014/main" id="{B50DDB9E-A3E0-49FE-E28D-26D77FEEE6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C884A1-712B-0CA7-3391-432B147DFB75}"/>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1319712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A6B-1F00-4A56-00BA-2106A4FD2AF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31C8D-F36D-0991-65CB-5FD38B55512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E3199F3-6D6B-7B0D-59CF-76AC02046165}"/>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5" name="Footer Placeholder 4">
            <a:extLst>
              <a:ext uri="{FF2B5EF4-FFF2-40B4-BE49-F238E27FC236}">
                <a16:creationId xmlns:a16="http://schemas.microsoft.com/office/drawing/2014/main" id="{F4C08925-3C22-D900-EDA0-7A4D143C6C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87037-E7CC-D852-ED1E-68D814A6CFB8}"/>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1394460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74ECEE-8808-B5C3-18F6-F17319FECB7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61345B7-A4D2-C684-5720-4C0878A39B8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F4537C-F4E4-FF9D-77DB-A9CC11BA0B6A}"/>
              </a:ext>
            </a:extLst>
          </p:cNvPr>
          <p:cNvSpPr>
            <a:spLocks noGrp="1"/>
          </p:cNvSpPr>
          <p:nvPr>
            <p:ph type="dt" sz="half" idx="10"/>
          </p:nvPr>
        </p:nvSpPr>
        <p:spPr/>
        <p:txBody>
          <a:bodyPr/>
          <a:lstStyle/>
          <a:p>
            <a:fld id="{DEEE3F40-1012-2F4A-837C-CE3381D29F6A}" type="datetimeFigureOut">
              <a:rPr lang="en-US" smtClean="0"/>
              <a:t>7/4/26</a:t>
            </a:fld>
            <a:endParaRPr lang="en-US"/>
          </a:p>
        </p:txBody>
      </p:sp>
      <p:sp>
        <p:nvSpPr>
          <p:cNvPr id="5" name="Footer Placeholder 4">
            <a:extLst>
              <a:ext uri="{FF2B5EF4-FFF2-40B4-BE49-F238E27FC236}">
                <a16:creationId xmlns:a16="http://schemas.microsoft.com/office/drawing/2014/main" id="{214616E4-A2C7-C1FB-8132-351D7BD144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B6264D-DFB4-27F5-A8CA-F7C8FCC93E97}"/>
              </a:ext>
            </a:extLst>
          </p:cNvPr>
          <p:cNvSpPr>
            <a:spLocks noGrp="1"/>
          </p:cNvSpPr>
          <p:nvPr>
            <p:ph type="sldNum" sz="quarter" idx="12"/>
          </p:nvPr>
        </p:nvSpPr>
        <p:spPr/>
        <p:txBody>
          <a:bodyPr/>
          <a:lstStyle/>
          <a:p>
            <a:fld id="{AAB45713-1D4B-FF47-9624-CC2206E8561F}" type="slidenum">
              <a:rPr lang="en-US" smtClean="0"/>
              <a:t>‹#›</a:t>
            </a:fld>
            <a:endParaRPr lang="en-US"/>
          </a:p>
        </p:txBody>
      </p:sp>
    </p:spTree>
    <p:extLst>
      <p:ext uri="{BB962C8B-B14F-4D97-AF65-F5344CB8AC3E}">
        <p14:creationId xmlns:p14="http://schemas.microsoft.com/office/powerpoint/2010/main" val="3545322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682A15-943F-73A6-5EC4-FC29AC9440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D70A659-D72E-1DCA-F821-ABA1F6D649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46975B-9DE1-488E-CA5E-6AF4F7B64A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EE3F40-1012-2F4A-837C-CE3381D29F6A}" type="datetimeFigureOut">
              <a:rPr lang="en-US" smtClean="0"/>
              <a:t>7/4/26</a:t>
            </a:fld>
            <a:endParaRPr lang="en-US"/>
          </a:p>
        </p:txBody>
      </p:sp>
      <p:sp>
        <p:nvSpPr>
          <p:cNvPr id="5" name="Footer Placeholder 4">
            <a:extLst>
              <a:ext uri="{FF2B5EF4-FFF2-40B4-BE49-F238E27FC236}">
                <a16:creationId xmlns:a16="http://schemas.microsoft.com/office/drawing/2014/main" id="{5BB8C7C3-5A33-C783-3C97-2B7AC17292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4BD02BC-8D05-3E7A-968A-8B099EE368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B45713-1D4B-FF47-9624-CC2206E8561F}" type="slidenum">
              <a:rPr lang="en-US" smtClean="0"/>
              <a:t>‹#›</a:t>
            </a:fld>
            <a:endParaRPr lang="en-US"/>
          </a:p>
        </p:txBody>
      </p:sp>
    </p:spTree>
    <p:extLst>
      <p:ext uri="{BB962C8B-B14F-4D97-AF65-F5344CB8AC3E}">
        <p14:creationId xmlns:p14="http://schemas.microsoft.com/office/powerpoint/2010/main" val="212040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MMhanCzD544?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BF5DD4-4CA1-EE93-EB1D-773C3C398F26}"/>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2484CB44-8791-EF2C-C222-BBF9243D6B9D}"/>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Tree>
    <p:extLst>
      <p:ext uri="{BB962C8B-B14F-4D97-AF65-F5344CB8AC3E}">
        <p14:creationId xmlns:p14="http://schemas.microsoft.com/office/powerpoint/2010/main" val="4166666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13D60-CF70-E73C-6641-CBE8217A229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BDF1B6D-60C2-872B-C9EA-AA1E36DFC54E}"/>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E3DE0146-CD07-2EDC-7836-1AA2C956503A}"/>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3" name="TextBox 2">
            <a:extLst>
              <a:ext uri="{FF2B5EF4-FFF2-40B4-BE49-F238E27FC236}">
                <a16:creationId xmlns:a16="http://schemas.microsoft.com/office/drawing/2014/main" id="{9962438C-B0CB-6EDD-09ED-F9E3751A6C8E}"/>
              </a:ext>
            </a:extLst>
          </p:cNvPr>
          <p:cNvSpPr txBox="1"/>
          <p:nvPr/>
        </p:nvSpPr>
        <p:spPr>
          <a:xfrm>
            <a:off x="4459267" y="1065797"/>
            <a:ext cx="7732734" cy="2246769"/>
          </a:xfrm>
          <a:prstGeom prst="rect">
            <a:avLst/>
          </a:prstGeom>
          <a:noFill/>
        </p:spPr>
        <p:txBody>
          <a:bodyPr wrap="square">
            <a:spAutoFit/>
          </a:bodyPr>
          <a:lstStyle/>
          <a:p>
            <a:r>
              <a:rPr lang="en-GB" sz="2800" b="0" i="0" dirty="0">
                <a:solidFill>
                  <a:srgbClr val="000000"/>
                </a:solidFill>
                <a:effectLst/>
                <a:latin typeface="Century Gothic" panose="020B0502020202020204" pitchFamily="34" charset="0"/>
              </a:rPr>
              <a:t>The </a:t>
            </a:r>
            <a:r>
              <a:rPr lang="en-GB" sz="2800" b="0" i="0" cap="small" dirty="0">
                <a:solidFill>
                  <a:srgbClr val="000000"/>
                </a:solidFill>
                <a:effectLst/>
                <a:latin typeface="Century Gothic" panose="020B0502020202020204" pitchFamily="34" charset="0"/>
              </a:rPr>
              <a:t>Lord</a:t>
            </a:r>
            <a:r>
              <a:rPr lang="en-GB" sz="2800" b="0" i="0" dirty="0">
                <a:solidFill>
                  <a:srgbClr val="000000"/>
                </a:solidFill>
                <a:effectLst/>
                <a:latin typeface="Century Gothic" panose="020B0502020202020204" pitchFamily="34" charset="0"/>
              </a:rPr>
              <a:t> is my shepherd, I lack nothing.</a:t>
            </a:r>
            <a:br>
              <a:rPr lang="en-GB" sz="2800" dirty="0">
                <a:latin typeface="Century Gothic" panose="020B0502020202020204" pitchFamily="34" charset="0"/>
              </a:rPr>
            </a:br>
            <a:r>
              <a:rPr lang="en-GB" sz="2800" b="1" baseline="30000" dirty="0">
                <a:solidFill>
                  <a:srgbClr val="000000"/>
                </a:solidFill>
                <a:latin typeface="Century Gothic" panose="020B0502020202020204" pitchFamily="34" charset="0"/>
              </a:rPr>
              <a:t>   </a:t>
            </a:r>
            <a:r>
              <a:rPr lang="en-GB" sz="2800" b="0" i="0" dirty="0">
                <a:solidFill>
                  <a:srgbClr val="000000"/>
                </a:solidFill>
                <a:effectLst/>
                <a:latin typeface="Century Gothic" panose="020B0502020202020204" pitchFamily="34" charset="0"/>
              </a:rPr>
              <a:t>He makes me lie down in green pastures,</a:t>
            </a:r>
          </a:p>
          <a:p>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he leads me beside quiet waters,</a:t>
            </a:r>
            <a:br>
              <a:rPr lang="en-GB" sz="2800" dirty="0">
                <a:latin typeface="Century Gothic" panose="020B0502020202020204" pitchFamily="34" charset="0"/>
              </a:rPr>
            </a:br>
            <a:r>
              <a:rPr lang="en-GB" sz="2800" b="1" baseline="30000" dirty="0">
                <a:solidFill>
                  <a:srgbClr val="000000"/>
                </a:solidFill>
                <a:latin typeface="Century Gothic" panose="020B0502020202020204" pitchFamily="34" charset="0"/>
              </a:rPr>
              <a:t>   </a:t>
            </a:r>
            <a:r>
              <a:rPr lang="en-GB" sz="2800" b="0" i="0" dirty="0">
                <a:solidFill>
                  <a:srgbClr val="000000"/>
                </a:solidFill>
                <a:effectLst/>
                <a:latin typeface="Century Gothic" panose="020B0502020202020204" pitchFamily="34" charset="0"/>
              </a:rPr>
              <a:t>he refreshes my soul.</a:t>
            </a:r>
            <a:endParaRPr lang="en-US" sz="2800" dirty="0">
              <a:latin typeface="Century Gothic" panose="020B0502020202020204" pitchFamily="34" charset="0"/>
            </a:endParaRPr>
          </a:p>
        </p:txBody>
      </p:sp>
    </p:spTree>
    <p:extLst>
      <p:ext uri="{BB962C8B-B14F-4D97-AF65-F5344CB8AC3E}">
        <p14:creationId xmlns:p14="http://schemas.microsoft.com/office/powerpoint/2010/main" val="1560261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502DE-CA86-E969-C530-8EE310EB1CC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0DCCAB2-D51A-C5BD-7E1C-5702F50DB689}"/>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6A1E3FB3-65BB-6BC3-B496-35F3458FD2A8}"/>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3" name="TextBox 2">
            <a:extLst>
              <a:ext uri="{FF2B5EF4-FFF2-40B4-BE49-F238E27FC236}">
                <a16:creationId xmlns:a16="http://schemas.microsoft.com/office/drawing/2014/main" id="{950DDA68-59E8-3098-C334-83D7269CCAAD}"/>
              </a:ext>
            </a:extLst>
          </p:cNvPr>
          <p:cNvSpPr txBox="1"/>
          <p:nvPr/>
        </p:nvSpPr>
        <p:spPr>
          <a:xfrm>
            <a:off x="4496844" y="1019961"/>
            <a:ext cx="7695156" cy="2677656"/>
          </a:xfrm>
          <a:prstGeom prst="rect">
            <a:avLst/>
          </a:prstGeom>
          <a:noFill/>
        </p:spPr>
        <p:txBody>
          <a:bodyPr wrap="square">
            <a:spAutoFit/>
          </a:bodyPr>
          <a:lstStyle/>
          <a:p>
            <a:r>
              <a:rPr lang="en-GB" sz="2800" b="0" i="0" dirty="0">
                <a:solidFill>
                  <a:srgbClr val="000000"/>
                </a:solidFill>
                <a:effectLst/>
                <a:latin typeface="Century Gothic" panose="020B0502020202020204" pitchFamily="34" charset="0"/>
              </a:rPr>
              <a:t>He guides me along the right paths</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    for his name’s sake.</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Even though I walk</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    through the darkest valley,</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I will fear no evil, for you are with me;</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your rod and your staff, they comfort me.</a:t>
            </a:r>
            <a:endParaRPr lang="en-US" sz="2800" dirty="0">
              <a:latin typeface="Century Gothic" panose="020B0502020202020204" pitchFamily="34" charset="0"/>
            </a:endParaRPr>
          </a:p>
        </p:txBody>
      </p:sp>
    </p:spTree>
    <p:extLst>
      <p:ext uri="{BB962C8B-B14F-4D97-AF65-F5344CB8AC3E}">
        <p14:creationId xmlns:p14="http://schemas.microsoft.com/office/powerpoint/2010/main" val="1787883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FDCA9-8EAF-2FBE-9BD6-6C5AE522C79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EB9921D-B595-DA63-ADDA-CC4E89883037}"/>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F58DFEAF-CC5E-79A1-F33D-6F0C2F8872F5}"/>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3" name="TextBox 2">
            <a:extLst>
              <a:ext uri="{FF2B5EF4-FFF2-40B4-BE49-F238E27FC236}">
                <a16:creationId xmlns:a16="http://schemas.microsoft.com/office/drawing/2014/main" id="{68BA4E8C-B2ED-5D75-D0A3-4A706A5C044A}"/>
              </a:ext>
            </a:extLst>
          </p:cNvPr>
          <p:cNvSpPr txBox="1"/>
          <p:nvPr/>
        </p:nvSpPr>
        <p:spPr>
          <a:xfrm>
            <a:off x="4662812" y="944805"/>
            <a:ext cx="7487433" cy="2246769"/>
          </a:xfrm>
          <a:prstGeom prst="rect">
            <a:avLst/>
          </a:prstGeom>
          <a:noFill/>
        </p:spPr>
        <p:txBody>
          <a:bodyPr wrap="square">
            <a:spAutoFit/>
          </a:bodyPr>
          <a:lstStyle/>
          <a:p>
            <a:r>
              <a:rPr lang="en-GB" sz="2800" b="0" i="0" dirty="0">
                <a:solidFill>
                  <a:srgbClr val="000000"/>
                </a:solidFill>
                <a:effectLst/>
                <a:latin typeface="Century Gothic" panose="020B0502020202020204" pitchFamily="34" charset="0"/>
              </a:rPr>
              <a:t>You prepare a table before me</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    in the presence of my enemies.</a:t>
            </a:r>
          </a:p>
          <a:p>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You anoint my head with oil;</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    my cup overflows.</a:t>
            </a:r>
            <a:endParaRPr lang="en-US" sz="2800" dirty="0">
              <a:latin typeface="Century Gothic" panose="020B0502020202020204" pitchFamily="34" charset="0"/>
            </a:endParaRPr>
          </a:p>
        </p:txBody>
      </p:sp>
    </p:spTree>
    <p:extLst>
      <p:ext uri="{BB962C8B-B14F-4D97-AF65-F5344CB8AC3E}">
        <p14:creationId xmlns:p14="http://schemas.microsoft.com/office/powerpoint/2010/main" val="2783454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8EF6F-226D-5347-5100-8C09B2DC45D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3ACE6E4-8A35-627B-DA4B-EA12AEFB00C9}"/>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268A1093-CAD7-79CB-1B99-647EDEDB7E1D}"/>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3" name="TextBox 2">
            <a:extLst>
              <a:ext uri="{FF2B5EF4-FFF2-40B4-BE49-F238E27FC236}">
                <a16:creationId xmlns:a16="http://schemas.microsoft.com/office/drawing/2014/main" id="{B6BD59FA-472F-8559-D918-943AC25C7171}"/>
              </a:ext>
            </a:extLst>
          </p:cNvPr>
          <p:cNvSpPr txBox="1"/>
          <p:nvPr/>
        </p:nvSpPr>
        <p:spPr>
          <a:xfrm>
            <a:off x="4875756" y="944805"/>
            <a:ext cx="7224386" cy="2677656"/>
          </a:xfrm>
          <a:prstGeom prst="rect">
            <a:avLst/>
          </a:prstGeom>
          <a:noFill/>
        </p:spPr>
        <p:txBody>
          <a:bodyPr wrap="square">
            <a:spAutoFit/>
          </a:bodyPr>
          <a:lstStyle/>
          <a:p>
            <a:r>
              <a:rPr lang="en-GB" sz="2800" b="0" i="0" dirty="0">
                <a:solidFill>
                  <a:srgbClr val="000000"/>
                </a:solidFill>
                <a:effectLst/>
                <a:latin typeface="Century Gothic" panose="020B0502020202020204" pitchFamily="34" charset="0"/>
              </a:rPr>
              <a:t>Surely your goodness and love will follow me</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    all the days of my life,</a:t>
            </a:r>
          </a:p>
          <a:p>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and I will dwell in the house of the </a:t>
            </a:r>
            <a:r>
              <a:rPr lang="en-GB" sz="2800" b="0" i="0" cap="small" dirty="0">
                <a:solidFill>
                  <a:srgbClr val="000000"/>
                </a:solidFill>
                <a:effectLst/>
                <a:latin typeface="Century Gothic" panose="020B0502020202020204" pitchFamily="34" charset="0"/>
              </a:rPr>
              <a:t>Lord</a:t>
            </a:r>
            <a:br>
              <a:rPr lang="en-GB" sz="2800" dirty="0">
                <a:latin typeface="Century Gothic" panose="020B0502020202020204" pitchFamily="34" charset="0"/>
              </a:rPr>
            </a:br>
            <a:r>
              <a:rPr lang="en-GB" sz="2800" b="0" i="0" dirty="0">
                <a:solidFill>
                  <a:srgbClr val="000000"/>
                </a:solidFill>
                <a:effectLst/>
                <a:latin typeface="Century Gothic" panose="020B0502020202020204" pitchFamily="34" charset="0"/>
              </a:rPr>
              <a:t>    for ever.</a:t>
            </a:r>
            <a:endParaRPr lang="en-US" sz="2800" dirty="0">
              <a:latin typeface="Century Gothic" panose="020B0502020202020204" pitchFamily="34" charset="0"/>
            </a:endParaRPr>
          </a:p>
        </p:txBody>
      </p:sp>
    </p:spTree>
    <p:extLst>
      <p:ext uri="{BB962C8B-B14F-4D97-AF65-F5344CB8AC3E}">
        <p14:creationId xmlns:p14="http://schemas.microsoft.com/office/powerpoint/2010/main" val="213014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C335B-57DB-9CC3-A8CD-753B7BA15CA1}"/>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93A33863-5A66-B32D-35F4-EADBF2CB62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150" y="0"/>
            <a:ext cx="10299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280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C3D18-AC6E-BAF0-601D-08CB0A3CE1C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E49B723-CB4F-868B-5560-480ADCD35EBC}"/>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90EF3C37-8B29-336F-B7AC-F3761DA0E27F}"/>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2" name="TextBox 1">
            <a:extLst>
              <a:ext uri="{FF2B5EF4-FFF2-40B4-BE49-F238E27FC236}">
                <a16:creationId xmlns:a16="http://schemas.microsoft.com/office/drawing/2014/main" id="{7A27B936-8BB1-12DF-5C04-6D6892F71B90}"/>
              </a:ext>
            </a:extLst>
          </p:cNvPr>
          <p:cNvSpPr txBox="1"/>
          <p:nvPr/>
        </p:nvSpPr>
        <p:spPr>
          <a:xfrm>
            <a:off x="4772416" y="944805"/>
            <a:ext cx="4665060" cy="646331"/>
          </a:xfrm>
          <a:prstGeom prst="rect">
            <a:avLst/>
          </a:prstGeom>
          <a:noFill/>
        </p:spPr>
        <p:txBody>
          <a:bodyPr wrap="none" rtlCol="0">
            <a:spAutoFit/>
          </a:bodyPr>
          <a:lstStyle/>
          <a:p>
            <a:r>
              <a:rPr lang="en-US" sz="3600" b="1" dirty="0">
                <a:latin typeface="Century Gothic" panose="020B0502020202020204" pitchFamily="34" charset="0"/>
              </a:rPr>
              <a:t>The Shepherd – v1-4</a:t>
            </a:r>
          </a:p>
        </p:txBody>
      </p:sp>
    </p:spTree>
    <p:extLst>
      <p:ext uri="{BB962C8B-B14F-4D97-AF65-F5344CB8AC3E}">
        <p14:creationId xmlns:p14="http://schemas.microsoft.com/office/powerpoint/2010/main" val="1466111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F0C-57B2-374F-76AB-E69176DAE958}"/>
            </a:ext>
          </a:extLst>
        </p:cNvPr>
        <p:cNvGrpSpPr/>
        <p:nvPr/>
      </p:nvGrpSpPr>
      <p:grpSpPr>
        <a:xfrm>
          <a:off x="0" y="0"/>
          <a:ext cx="0" cy="0"/>
          <a:chOff x="0" y="0"/>
          <a:chExt cx="0" cy="0"/>
        </a:xfrm>
      </p:grpSpPr>
      <p:pic>
        <p:nvPicPr>
          <p:cNvPr id="6" name="Online Media 5" descr="Sheep stucked in ditch #shorts">
            <a:hlinkClick r:id="" action="ppaction://media"/>
            <a:extLst>
              <a:ext uri="{FF2B5EF4-FFF2-40B4-BE49-F238E27FC236}">
                <a16:creationId xmlns:a16="http://schemas.microsoft.com/office/drawing/2014/main" id="{57BC6B8F-9477-E4EA-5CEE-5AE7AD3B3577}"/>
              </a:ext>
            </a:extLst>
          </p:cNvPr>
          <p:cNvPicPr>
            <a:picLocks noRot="1" noChangeAspect="1"/>
          </p:cNvPicPr>
          <p:nvPr>
            <a:videoFile r:link="rId1"/>
          </p:nvPr>
        </p:nvPicPr>
        <p:blipFill>
          <a:blip r:embed="rId3"/>
          <a:stretch>
            <a:fillRect/>
          </a:stretch>
        </p:blipFill>
        <p:spPr>
          <a:xfrm>
            <a:off x="4157945" y="0"/>
            <a:ext cx="3876110" cy="6860371"/>
          </a:xfrm>
          <a:prstGeom prst="rect">
            <a:avLst/>
          </a:prstGeom>
        </p:spPr>
      </p:pic>
    </p:spTree>
    <p:extLst>
      <p:ext uri="{BB962C8B-B14F-4D97-AF65-F5344CB8AC3E}">
        <p14:creationId xmlns:p14="http://schemas.microsoft.com/office/powerpoint/2010/main" val="130310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E29A2-9F48-BE75-68F5-DF3D265029D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1221743-C682-AD54-4EE5-6341F264119F}"/>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2FDCFC65-8050-582F-36E4-9F4B3BAE75D4}"/>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2" name="TextBox 1">
            <a:extLst>
              <a:ext uri="{FF2B5EF4-FFF2-40B4-BE49-F238E27FC236}">
                <a16:creationId xmlns:a16="http://schemas.microsoft.com/office/drawing/2014/main" id="{B72AD315-E713-EB14-8EAF-70390A1237FE}"/>
              </a:ext>
            </a:extLst>
          </p:cNvPr>
          <p:cNvSpPr txBox="1"/>
          <p:nvPr/>
        </p:nvSpPr>
        <p:spPr>
          <a:xfrm>
            <a:off x="4772416" y="944805"/>
            <a:ext cx="4665060" cy="646331"/>
          </a:xfrm>
          <a:prstGeom prst="rect">
            <a:avLst/>
          </a:prstGeom>
          <a:noFill/>
        </p:spPr>
        <p:txBody>
          <a:bodyPr wrap="none" rtlCol="0">
            <a:spAutoFit/>
          </a:bodyPr>
          <a:lstStyle/>
          <a:p>
            <a:r>
              <a:rPr lang="en-US" sz="3600" b="1" dirty="0">
                <a:latin typeface="Century Gothic" panose="020B0502020202020204" pitchFamily="34" charset="0"/>
              </a:rPr>
              <a:t>The Shepherd – v1-4</a:t>
            </a:r>
          </a:p>
        </p:txBody>
      </p:sp>
      <p:pic>
        <p:nvPicPr>
          <p:cNvPr id="3" name="Picture 2">
            <a:extLst>
              <a:ext uri="{FF2B5EF4-FFF2-40B4-BE49-F238E27FC236}">
                <a16:creationId xmlns:a16="http://schemas.microsoft.com/office/drawing/2014/main" id="{F298F9F0-FB2F-2D78-AC7B-5C010902659A}"/>
              </a:ext>
            </a:extLst>
          </p:cNvPr>
          <p:cNvPicPr>
            <a:picLocks noChangeAspect="1"/>
          </p:cNvPicPr>
          <p:nvPr/>
        </p:nvPicPr>
        <p:blipFill>
          <a:blip r:embed="rId3"/>
          <a:srcRect l="27814" t="36811" r="16263" b="9194"/>
          <a:stretch/>
        </p:blipFill>
        <p:spPr>
          <a:xfrm>
            <a:off x="4359058" y="2141950"/>
            <a:ext cx="7368726" cy="4446739"/>
          </a:xfrm>
          <a:prstGeom prst="rect">
            <a:avLst/>
          </a:prstGeom>
        </p:spPr>
      </p:pic>
    </p:spTree>
    <p:extLst>
      <p:ext uri="{BB962C8B-B14F-4D97-AF65-F5344CB8AC3E}">
        <p14:creationId xmlns:p14="http://schemas.microsoft.com/office/powerpoint/2010/main" val="3309919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AA40A-E4A9-2727-320B-769FD28DECA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6545694-9731-2200-C4C7-4E27D8308C5E}"/>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65802BE7-BB7B-086E-D0A8-F8F0F09F54F1}"/>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2" name="TextBox 1">
            <a:extLst>
              <a:ext uri="{FF2B5EF4-FFF2-40B4-BE49-F238E27FC236}">
                <a16:creationId xmlns:a16="http://schemas.microsoft.com/office/drawing/2014/main" id="{103199CF-6137-6F6A-FC97-D2DEB0316800}"/>
              </a:ext>
            </a:extLst>
          </p:cNvPr>
          <p:cNvSpPr txBox="1"/>
          <p:nvPr/>
        </p:nvSpPr>
        <p:spPr>
          <a:xfrm>
            <a:off x="4772416" y="944805"/>
            <a:ext cx="4681090" cy="1754326"/>
          </a:xfrm>
          <a:prstGeom prst="rect">
            <a:avLst/>
          </a:prstGeom>
          <a:noFill/>
        </p:spPr>
        <p:txBody>
          <a:bodyPr wrap="none" rtlCol="0">
            <a:spAutoFit/>
          </a:bodyPr>
          <a:lstStyle/>
          <a:p>
            <a:r>
              <a:rPr lang="en-US" sz="3600" b="1" dirty="0">
                <a:latin typeface="Century Gothic" panose="020B0502020202020204" pitchFamily="34" charset="0"/>
              </a:rPr>
              <a:t>The Shepherd – v1-4</a:t>
            </a:r>
          </a:p>
          <a:p>
            <a:endParaRPr lang="en-US" sz="3600" b="1" dirty="0">
              <a:latin typeface="Century Gothic" panose="020B0502020202020204" pitchFamily="34" charset="0"/>
            </a:endParaRPr>
          </a:p>
          <a:p>
            <a:r>
              <a:rPr lang="en-US" sz="3600" b="1" dirty="0">
                <a:latin typeface="Century Gothic" panose="020B0502020202020204" pitchFamily="34" charset="0"/>
              </a:rPr>
              <a:t>The Friend – v5-6</a:t>
            </a:r>
          </a:p>
        </p:txBody>
      </p:sp>
      <p:pic>
        <p:nvPicPr>
          <p:cNvPr id="6" name="Picture 5">
            <a:extLst>
              <a:ext uri="{FF2B5EF4-FFF2-40B4-BE49-F238E27FC236}">
                <a16:creationId xmlns:a16="http://schemas.microsoft.com/office/drawing/2014/main" id="{69CB3A7E-658E-8511-17F7-ADF000A6764B}"/>
              </a:ext>
            </a:extLst>
          </p:cNvPr>
          <p:cNvPicPr>
            <a:picLocks noChangeAspect="1"/>
          </p:cNvPicPr>
          <p:nvPr/>
        </p:nvPicPr>
        <p:blipFill>
          <a:blip r:embed="rId3"/>
          <a:srcRect l="12465" t="39469" r="37488" b="9738"/>
          <a:stretch/>
        </p:blipFill>
        <p:spPr>
          <a:xfrm>
            <a:off x="4772416" y="2779487"/>
            <a:ext cx="5895584" cy="3739737"/>
          </a:xfrm>
          <a:prstGeom prst="rect">
            <a:avLst/>
          </a:prstGeom>
        </p:spPr>
      </p:pic>
    </p:spTree>
    <p:extLst>
      <p:ext uri="{BB962C8B-B14F-4D97-AF65-F5344CB8AC3E}">
        <p14:creationId xmlns:p14="http://schemas.microsoft.com/office/powerpoint/2010/main" val="3776405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alpha val="8000"/>
                <a:lumMod val="3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6CF830AE-0945-5E9A-C356-14E2056CD1D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56BD825-24B0-9269-C68E-87D78DE6A7D8}"/>
              </a:ext>
            </a:extLst>
          </p:cNvPr>
          <p:cNvPicPr>
            <a:picLocks noChangeAspect="1"/>
          </p:cNvPicPr>
          <p:nvPr/>
        </p:nvPicPr>
        <p:blipFill>
          <a:blip r:embed="rId2">
            <a:lum bright="70000" contrast="-70000"/>
          </a:blip>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52FB1DA1-6CCC-CD34-5A29-EC269C5B8AC4}"/>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2" name="TextBox 1">
            <a:extLst>
              <a:ext uri="{FF2B5EF4-FFF2-40B4-BE49-F238E27FC236}">
                <a16:creationId xmlns:a16="http://schemas.microsoft.com/office/drawing/2014/main" id="{9D56C329-934C-D1C6-1BCB-9AD41403C54D}"/>
              </a:ext>
            </a:extLst>
          </p:cNvPr>
          <p:cNvSpPr txBox="1"/>
          <p:nvPr/>
        </p:nvSpPr>
        <p:spPr>
          <a:xfrm>
            <a:off x="4772416" y="944805"/>
            <a:ext cx="3895618" cy="646331"/>
          </a:xfrm>
          <a:prstGeom prst="rect">
            <a:avLst/>
          </a:prstGeom>
          <a:noFill/>
        </p:spPr>
        <p:txBody>
          <a:bodyPr wrap="none" rtlCol="0">
            <a:spAutoFit/>
          </a:bodyPr>
          <a:lstStyle/>
          <a:p>
            <a:r>
              <a:rPr lang="en-US" sz="3600" b="1" dirty="0">
                <a:latin typeface="Century Gothic" panose="020B0502020202020204" pitchFamily="34" charset="0"/>
              </a:rPr>
              <a:t>The Friend – v5-6</a:t>
            </a:r>
          </a:p>
        </p:txBody>
      </p:sp>
      <p:sp>
        <p:nvSpPr>
          <p:cNvPr id="4" name="TextBox 3">
            <a:extLst>
              <a:ext uri="{FF2B5EF4-FFF2-40B4-BE49-F238E27FC236}">
                <a16:creationId xmlns:a16="http://schemas.microsoft.com/office/drawing/2014/main" id="{D350DDFF-6497-23A2-D93E-5B62384766B8}"/>
              </a:ext>
            </a:extLst>
          </p:cNvPr>
          <p:cNvSpPr txBox="1"/>
          <p:nvPr/>
        </p:nvSpPr>
        <p:spPr>
          <a:xfrm>
            <a:off x="240081" y="1678818"/>
            <a:ext cx="11711836" cy="5078313"/>
          </a:xfrm>
          <a:prstGeom prst="rect">
            <a:avLst/>
          </a:prstGeom>
          <a:noFill/>
        </p:spPr>
        <p:txBody>
          <a:bodyPr wrap="square">
            <a:spAutoFit/>
          </a:bodyPr>
          <a:lstStyle/>
          <a:p>
            <a:r>
              <a:rPr lang="en-GB" sz="3600" kern="100" dirty="0">
                <a:effectLst/>
                <a:latin typeface="Century Gothic" panose="020B0502020202020204" pitchFamily="34" charset="0"/>
                <a:ea typeface="Aptos" panose="020B0004020202020204" pitchFamily="34" charset="0"/>
                <a:cs typeface="Times New Roman" panose="02020603050405020304" pitchFamily="18" charset="0"/>
              </a:rPr>
              <a:t>“Hope of eternity with Christ in heaven also enables my heart to thrive during the most difficult and lengthy of trials here on earth. When looking at the sheer weight of unseen glories to come, my troubles seem light by comparison; and when looking at the staggering length of eternity, my troubles seem fleeting by comparison. It is only against the backdrop of a glorious eternity that my circumstances can been seen in such a manner…”</a:t>
            </a:r>
            <a:endParaRPr lang="en-GB" sz="3200" kern="100" dirty="0">
              <a:effectLst/>
              <a:latin typeface="Century Gothic" panose="020B0502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39299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A9CAB-7DD5-D269-9F6A-14E7D0091D1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7D0EBDD-89B5-A87B-2A13-C4FD1F9DE91A}"/>
              </a:ext>
            </a:extLst>
          </p:cNvPr>
          <p:cNvPicPr>
            <a:picLocks noChangeAspect="1"/>
          </p:cNvPicPr>
          <p:nvPr/>
        </p:nvPicPr>
        <p:blipFill>
          <a:blip r:embed="rId2"/>
          <a:srcRect l="11905" t="27516" r="30206" b="11830"/>
          <a:stretch/>
        </p:blipFill>
        <p:spPr>
          <a:xfrm>
            <a:off x="-1" y="0"/>
            <a:ext cx="12192001" cy="6858000"/>
          </a:xfrm>
          <a:prstGeom prst="rect">
            <a:avLst/>
          </a:prstGeom>
        </p:spPr>
      </p:pic>
      <p:sp>
        <p:nvSpPr>
          <p:cNvPr id="8" name="TextBox 7">
            <a:extLst>
              <a:ext uri="{FF2B5EF4-FFF2-40B4-BE49-F238E27FC236}">
                <a16:creationId xmlns:a16="http://schemas.microsoft.com/office/drawing/2014/main" id="{A717B542-26DC-1C86-0461-48176B3AA5B6}"/>
              </a:ext>
            </a:extLst>
          </p:cNvPr>
          <p:cNvSpPr txBox="1"/>
          <p:nvPr/>
        </p:nvSpPr>
        <p:spPr>
          <a:xfrm>
            <a:off x="581509" y="87682"/>
            <a:ext cx="11028981" cy="769441"/>
          </a:xfrm>
          <a:prstGeom prst="rect">
            <a:avLst/>
          </a:prstGeom>
          <a:noFill/>
        </p:spPr>
        <p:txBody>
          <a:bodyPr wrap="none" rtlCol="0">
            <a:spAutoFit/>
          </a:bodyPr>
          <a:lstStyle/>
          <a:p>
            <a:r>
              <a:rPr lang="en-US" sz="4400" dirty="0">
                <a:latin typeface="Century Gothic" panose="020B0502020202020204" pitchFamily="34" charset="0"/>
              </a:rPr>
              <a:t>Psalm 23 – The Shepherd and the Friend</a:t>
            </a:r>
          </a:p>
        </p:txBody>
      </p:sp>
      <p:sp>
        <p:nvSpPr>
          <p:cNvPr id="2" name="TextBox 1">
            <a:extLst>
              <a:ext uri="{FF2B5EF4-FFF2-40B4-BE49-F238E27FC236}">
                <a16:creationId xmlns:a16="http://schemas.microsoft.com/office/drawing/2014/main" id="{A5997254-F91A-124C-2845-97F9C5B8F58A}"/>
              </a:ext>
            </a:extLst>
          </p:cNvPr>
          <p:cNvSpPr txBox="1"/>
          <p:nvPr/>
        </p:nvSpPr>
        <p:spPr>
          <a:xfrm>
            <a:off x="4772416" y="944805"/>
            <a:ext cx="4681090" cy="1754326"/>
          </a:xfrm>
          <a:prstGeom prst="rect">
            <a:avLst/>
          </a:prstGeom>
          <a:noFill/>
        </p:spPr>
        <p:txBody>
          <a:bodyPr wrap="none" rtlCol="0">
            <a:spAutoFit/>
          </a:bodyPr>
          <a:lstStyle/>
          <a:p>
            <a:r>
              <a:rPr lang="en-US" sz="3600" b="1" dirty="0">
                <a:latin typeface="Century Gothic" panose="020B0502020202020204" pitchFamily="34" charset="0"/>
              </a:rPr>
              <a:t>The Shepherd – v1-4</a:t>
            </a:r>
          </a:p>
          <a:p>
            <a:endParaRPr lang="en-US" sz="3600" b="1" dirty="0">
              <a:latin typeface="Century Gothic" panose="020B0502020202020204" pitchFamily="34" charset="0"/>
            </a:endParaRPr>
          </a:p>
          <a:p>
            <a:r>
              <a:rPr lang="en-US" sz="3600" b="1" dirty="0">
                <a:latin typeface="Century Gothic" panose="020B0502020202020204" pitchFamily="34" charset="0"/>
              </a:rPr>
              <a:t>The Friend – v5-6</a:t>
            </a:r>
          </a:p>
        </p:txBody>
      </p:sp>
      <p:sp>
        <p:nvSpPr>
          <p:cNvPr id="4" name="TextBox 3">
            <a:extLst>
              <a:ext uri="{FF2B5EF4-FFF2-40B4-BE49-F238E27FC236}">
                <a16:creationId xmlns:a16="http://schemas.microsoft.com/office/drawing/2014/main" id="{00944C48-42D9-752D-2656-EB585B12CE68}"/>
              </a:ext>
            </a:extLst>
          </p:cNvPr>
          <p:cNvSpPr txBox="1"/>
          <p:nvPr/>
        </p:nvSpPr>
        <p:spPr>
          <a:xfrm>
            <a:off x="255833" y="4435867"/>
            <a:ext cx="11681471" cy="2677656"/>
          </a:xfrm>
          <a:prstGeom prst="rect">
            <a:avLst/>
          </a:prstGeom>
          <a:noFill/>
        </p:spPr>
        <p:txBody>
          <a:bodyPr wrap="square" rtlCol="0">
            <a:spAutoFit/>
          </a:bodyPr>
          <a:lstStyle/>
          <a:p>
            <a:r>
              <a:rPr lang="en-US" sz="2800" b="1" dirty="0">
                <a:solidFill>
                  <a:schemeClr val="bg1"/>
                </a:solidFill>
                <a:latin typeface="Century Gothic" panose="020B0502020202020204" pitchFamily="34" charset="0"/>
              </a:rPr>
              <a:t>God as your Shepherd</a:t>
            </a:r>
          </a:p>
          <a:p>
            <a:r>
              <a:rPr lang="en-US" sz="2800" dirty="0">
                <a:solidFill>
                  <a:schemeClr val="bg1"/>
                </a:solidFill>
                <a:latin typeface="Century Gothic" panose="020B0502020202020204" pitchFamily="34" charset="0"/>
              </a:rPr>
              <a:t>- Obsessively devoted - TODAY know and rest in his love </a:t>
            </a:r>
          </a:p>
          <a:p>
            <a:endParaRPr lang="en-US" sz="2800" dirty="0">
              <a:solidFill>
                <a:schemeClr val="bg1"/>
              </a:solidFill>
              <a:latin typeface="Century Gothic" panose="020B0502020202020204" pitchFamily="34" charset="0"/>
            </a:endParaRPr>
          </a:p>
          <a:p>
            <a:r>
              <a:rPr lang="en-US" sz="2800" dirty="0">
                <a:solidFill>
                  <a:schemeClr val="bg1"/>
                </a:solidFill>
                <a:latin typeface="Century Gothic" panose="020B0502020202020204" pitchFamily="34" charset="0"/>
              </a:rPr>
              <a:t>God as your Friend</a:t>
            </a:r>
          </a:p>
          <a:p>
            <a:r>
              <a:rPr lang="en-US" sz="2800" dirty="0">
                <a:solidFill>
                  <a:schemeClr val="bg1"/>
                </a:solidFill>
                <a:latin typeface="Century Gothic" panose="020B0502020202020204" pitchFamily="34" charset="0"/>
              </a:rPr>
              <a:t>- Passionately engaging – TODAY know he still chases after you</a:t>
            </a:r>
          </a:p>
          <a:p>
            <a:endParaRPr 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384094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9623</TotalTime>
  <Words>369</Words>
  <Application>Microsoft Macintosh PowerPoint</Application>
  <PresentationFormat>Widescreen</PresentationFormat>
  <Paragraphs>32</Paragraphs>
  <Slides>12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Amanda Costa</dc:creator>
  <cp:lastModifiedBy>Amanda Costa</cp:lastModifiedBy>
  <cp:revision>2</cp:revision>
  <dcterms:created xsi:type="dcterms:W3CDTF">2026-07-04T19:51:16Z</dcterms:created>
  <dcterms:modified xsi:type="dcterms:W3CDTF">2026-07-11T12:14:37Z</dcterms:modified>
</cp:coreProperties>
</file>