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9fddff20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9fddff20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Bible Passage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9fddff20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9fddff20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9fddff203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f9fddff203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fddff20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fddff20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9fddff20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9fddff20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9fddff20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9fddff20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9fddff203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f9fddff203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9fddff20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9fddff20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9fddff203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f9fddff203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9fddff203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f9fddff203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9fddff20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f9fddff20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9fddff203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f9fddff203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9fddff203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f9fddff203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9fddff203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9fddff203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6CF14565-B4F1-CB9B-478B-4A3AE0C0DC1F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0" y="2461383"/>
            <a:ext cx="9144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who drew out the chariots and horses,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the army and reinforcements together,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they lay there, never to rise again,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extinguished, snuffed out like a wick: 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0" y="0"/>
            <a:ext cx="41301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This is what the </a:t>
            </a:r>
            <a:r>
              <a:rPr lang="en" sz="2400" cap="small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Lord</a:t>
            </a: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says: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he who made a way through the sea,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a path through 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 mighty waters,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0" y="2357472"/>
            <a:ext cx="9144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See, I am doing a new thing!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Now it springs up; do you not perceive it?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 am making a way in the wilderness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and streams in the wasteland.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0" y="0"/>
            <a:ext cx="4130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‘Forget the 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former things;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do not dwell 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on the past.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D064B1CF-164A-ED84-DC23-78A148D842A8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0" y="2031892"/>
            <a:ext cx="91440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because I provide water in the wilderness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and streams in the wasteland,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to give drink to my people, my chosen,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 the people I formed for myself 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that they may proclaim my praise.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0" y="0"/>
            <a:ext cx="4130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 wild animals 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honour me,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the jackals 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the owls,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8D591C4B-72C6-4D45-CF8B-3DEA17474E86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077D1282-405E-E8FF-2D57-45CE5A6B9837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4164300" y="877225"/>
            <a:ext cx="49797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God can make a way</a:t>
            </a: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v16-17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Embrace tomorrow</a:t>
            </a: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v18-19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Expect God</a:t>
            </a: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v19-21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6EB0138B-83F2-E830-9A86-D18170C3F5FA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4164300" y="870199"/>
            <a:ext cx="49797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God can make a way</a:t>
            </a:r>
            <a:endParaRPr sz="26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v16-17</a:t>
            </a:r>
            <a:endParaRPr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400" y="313961"/>
            <a:ext cx="4979700" cy="3397262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F046CC68-4FE2-62FE-2C00-192B6145AC3A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24225" y="2983553"/>
            <a:ext cx="914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Do we believe and trust in the same God who parted the Red Sea?</a:t>
            </a:r>
            <a:endParaRPr sz="3000" b="1" dirty="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20"/>
          <p:cNvSpPr txBox="1"/>
          <p:nvPr/>
        </p:nvSpPr>
        <p:spPr>
          <a:xfrm>
            <a:off x="4164300" y="870199"/>
            <a:ext cx="49797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God can make a way</a:t>
            </a:r>
            <a:endParaRPr sz="26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v16-17</a:t>
            </a:r>
            <a:endParaRPr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9DCAC6A3-74B4-5A9E-639F-24FC8337431E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1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/>
        </p:nvSpPr>
        <p:spPr>
          <a:xfrm>
            <a:off x="4164300" y="877225"/>
            <a:ext cx="49797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Embrace tomorrow</a:t>
            </a:r>
            <a:endParaRPr sz="26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v18-19</a:t>
            </a:r>
            <a:endParaRPr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6200"/>
            <a:ext cx="4979700" cy="2796948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6EF1A24C-4E8B-D777-6E1A-8EA37DE893F0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2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4164300" y="877225"/>
            <a:ext cx="49797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Embrace tomorrow</a:t>
            </a:r>
            <a:endParaRPr sz="26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v18-19</a:t>
            </a:r>
            <a:endParaRPr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22" title="PXL_20260502_13275692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6200"/>
            <a:ext cx="4979702" cy="2801062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22CFA278-C828-2E41-9A97-041E7B3AFC82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3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/>
        </p:nvSpPr>
        <p:spPr>
          <a:xfrm>
            <a:off x="4164300" y="877225"/>
            <a:ext cx="49797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Embrace tomorrow</a:t>
            </a:r>
            <a:endParaRPr sz="26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v18-19</a:t>
            </a:r>
            <a:endParaRPr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341875" y="233100"/>
            <a:ext cx="4832700" cy="28299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Week of Prayer</a:t>
            </a:r>
            <a:endParaRPr sz="2300" b="1" i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Monday 7th at 7pm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Tuesday 8th at 7pm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Wednesday 9th at 10am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Thursday 10th at 7pm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Friday 11th 7pm (Pizza and Prayer)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4475" y="326325"/>
            <a:ext cx="2422500" cy="144515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BE203D17-F718-5DCD-81D9-9A0C571B4F6A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4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4164300" y="877225"/>
            <a:ext cx="49797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Expect God</a:t>
            </a:r>
            <a:endParaRPr sz="26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v19-21</a:t>
            </a:r>
            <a:endParaRPr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823631F7-50C6-4A86-CED8-69F953F05DC9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5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/>
        </p:nvSpPr>
        <p:spPr>
          <a:xfrm>
            <a:off x="4164300" y="877225"/>
            <a:ext cx="49797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Expect God</a:t>
            </a:r>
            <a:endParaRPr sz="26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v19-21</a:t>
            </a:r>
            <a:endParaRPr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81425" y="2113325"/>
            <a:ext cx="57147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“See, I am doing a new thing!”</a:t>
            </a:r>
            <a:endParaRPr sz="27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 </a:t>
            </a:r>
            <a:endParaRPr sz="2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      God made a way</a:t>
            </a:r>
            <a:endParaRPr sz="2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B7B18CD9-48AE-18B4-824F-8BC3E92522D4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6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/>
        </p:nvSpPr>
        <p:spPr>
          <a:xfrm>
            <a:off x="4164300" y="877225"/>
            <a:ext cx="49797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God can make a way</a:t>
            </a: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v16-17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Embrace tomorrow</a:t>
            </a:r>
            <a:endParaRPr sz="2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v18-19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Expect God</a:t>
            </a:r>
            <a:endParaRPr sz="26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v19-21</a:t>
            </a:r>
            <a:endParaRPr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81425" y="2828132"/>
            <a:ext cx="5714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“What is God doing,</a:t>
            </a:r>
            <a:endParaRPr sz="27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how can I join Him?”</a:t>
            </a:r>
            <a:endParaRPr sz="27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25F6772E-0A67-5CBE-B198-701D354E330E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7"/>
          <p:cNvPicPr preferRelativeResize="0"/>
          <p:nvPr/>
        </p:nvPicPr>
        <p:blipFill rotWithShape="1">
          <a:blip r:embed="rId3">
            <a:alphaModFix/>
          </a:blip>
          <a:srcRect t="1324" b="1314"/>
          <a:stretch/>
        </p:blipFill>
        <p:spPr>
          <a:xfrm>
            <a:off x="0" y="0"/>
            <a:ext cx="9143999" cy="5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AA220FA7-6155-7C26-6FF0-F4A7D4126598}"/>
              </a:ext>
            </a:extLst>
          </p:cNvPr>
          <p:cNvSpPr txBox="1"/>
          <p:nvPr/>
        </p:nvSpPr>
        <p:spPr>
          <a:xfrm>
            <a:off x="81425" y="3772804"/>
            <a:ext cx="89298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New  				                     Isaiah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en" sz="3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Beginnings                		   43: 16-21</a:t>
            </a:r>
            <a:endParaRPr sz="36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</Words>
  <Application>Microsoft Office PowerPoint</Application>
  <PresentationFormat>On-screen Show (16:9)</PresentationFormat>
  <Paragraphs>114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Montserrat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Amanda King</cp:lastModifiedBy>
  <cp:revision>1</cp:revision>
  <dcterms:modified xsi:type="dcterms:W3CDTF">2026-09-04T11:04:40Z</dcterms:modified>
</cp:coreProperties>
</file>