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Montserrat" panose="020B060402020202020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1" d="100"/>
          <a:sy n="131" d="100"/>
        </p:scale>
        <p:origin x="954"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fa8cab639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fa8cab639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fa8cab6397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fa8cab639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fa8cab639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fa8cab639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fa8cab639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fa8cab639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fa8cab6397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fa8cab639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fa8cab6397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fa8cab6397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fa8cab6397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fa8cab6397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fa8cab639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fa8cab639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a8cab6397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fa8cab6397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fa8cab6397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fa8cab6397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a8cab6397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fa8cab6397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fa8cab639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fa8cab639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fa8cab639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fa8cab639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a8cab6397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fa8cab6397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fa8cab6397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fa8cab6397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
            <a:ext cx="9144001" cy="5143500"/>
          </a:xfrm>
          <a:prstGeom prst="rect">
            <a:avLst/>
          </a:prstGeom>
          <a:noFill/>
          <a:ln>
            <a:noFill/>
          </a:ln>
        </p:spPr>
      </p:pic>
      <p:sp>
        <p:nvSpPr>
          <p:cNvPr id="55" name="Google Shape;55;p13"/>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56" name="Google Shape;56;p13"/>
          <p:cNvPicPr preferRelativeResize="0"/>
          <p:nvPr/>
        </p:nvPicPr>
        <p:blipFill>
          <a:blip r:embed="rId4">
            <a:alphaModFix/>
          </a:blip>
          <a:stretch>
            <a:fillRect/>
          </a:stretch>
        </p:blipFill>
        <p:spPr>
          <a:xfrm>
            <a:off x="152400" y="4268400"/>
            <a:ext cx="824725" cy="875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1"/>
            <a:ext cx="9144001" cy="5143500"/>
          </a:xfrm>
          <a:prstGeom prst="rect">
            <a:avLst/>
          </a:prstGeom>
          <a:noFill/>
          <a:ln>
            <a:noFill/>
          </a:ln>
        </p:spPr>
      </p:pic>
      <p:sp>
        <p:nvSpPr>
          <p:cNvPr id="62" name="Google Shape;62;p14"/>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63" name="Google Shape;63;p14"/>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64" name="Google Shape;64;p14"/>
          <p:cNvSpPr txBox="1"/>
          <p:nvPr/>
        </p:nvSpPr>
        <p:spPr>
          <a:xfrm>
            <a:off x="152400" y="1033400"/>
            <a:ext cx="7817100" cy="301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‘And when you pray, do not be like the hypocrites, for they love to pray standing in the synagogues and on the street corners to be seen by others. Truly I tell you, they have received their reward in </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full. But when you pray, go into your room, </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close the door and pray to your Father, who is unseen. Then your Father, who sees what is </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done in secret, will reward you. </a:t>
            </a:r>
            <a:r>
              <a:rPr lang="en" sz="2300">
                <a:solidFill>
                  <a:schemeClr val="dk1"/>
                </a:solidFill>
                <a:latin typeface="Montserrat"/>
                <a:ea typeface="Montserrat"/>
                <a:cs typeface="Montserrat"/>
                <a:sym typeface="Montserrat"/>
              </a:rPr>
              <a:t> </a:t>
            </a:r>
            <a:endParaRPr sz="2300">
              <a:solidFill>
                <a:schemeClr val="dk2"/>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1"/>
            <a:ext cx="9144001" cy="5143500"/>
          </a:xfrm>
          <a:prstGeom prst="rect">
            <a:avLst/>
          </a:prstGeom>
          <a:noFill/>
          <a:ln>
            <a:noFill/>
          </a:ln>
        </p:spPr>
      </p:pic>
      <p:sp>
        <p:nvSpPr>
          <p:cNvPr id="70" name="Google Shape;70;p15"/>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71" name="Google Shape;71;p15"/>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72" name="Google Shape;72;p15"/>
          <p:cNvSpPr txBox="1"/>
          <p:nvPr/>
        </p:nvSpPr>
        <p:spPr>
          <a:xfrm>
            <a:off x="152400" y="1033400"/>
            <a:ext cx="8099100" cy="301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And when you pray, do not keep on babbling like pagans, for they think they will be heard because of their many words. Do not be like them, for your Father knows what you need before you ask him.</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‘This, then, is how you should pray:</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‘“Our Father in heaven,</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        hallowed be your name,</a:t>
            </a:r>
            <a:endParaRPr sz="2300">
              <a:solidFill>
                <a:schemeClr val="dk1"/>
              </a:solidFill>
              <a:highlight>
                <a:srgbClr val="FFFFFF"/>
              </a:highlight>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0" y="1"/>
            <a:ext cx="9144001" cy="5143500"/>
          </a:xfrm>
          <a:prstGeom prst="rect">
            <a:avLst/>
          </a:prstGeom>
          <a:noFill/>
          <a:ln>
            <a:noFill/>
          </a:ln>
        </p:spPr>
      </p:pic>
      <p:sp>
        <p:nvSpPr>
          <p:cNvPr id="78" name="Google Shape;78;p16"/>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79" name="Google Shape;79;p16"/>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80" name="Google Shape;80;p16"/>
          <p:cNvSpPr txBox="1"/>
          <p:nvPr/>
        </p:nvSpPr>
        <p:spPr>
          <a:xfrm>
            <a:off x="152400" y="1033400"/>
            <a:ext cx="7817100" cy="301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your kingdom come,</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your will be done,</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    on earth as it is in heaven.</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Give us today our daily bread.</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And forgive us our debts,</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    as we also have forgiven our debtors.</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And lead us not into temptation,</a:t>
            </a:r>
            <a:endParaRPr sz="230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 sz="2300">
                <a:solidFill>
                  <a:schemeClr val="dk1"/>
                </a:solidFill>
                <a:highlight>
                  <a:srgbClr val="FFFFFF"/>
                </a:highlight>
                <a:latin typeface="Montserrat"/>
                <a:ea typeface="Montserrat"/>
                <a:cs typeface="Montserrat"/>
                <a:sym typeface="Montserrat"/>
              </a:rPr>
              <a:t>but deliver us from the evil one. </a:t>
            </a:r>
            <a:r>
              <a:rPr lang="en" sz="2300">
                <a:solidFill>
                  <a:schemeClr val="dk1"/>
                </a:solidFill>
                <a:latin typeface="Montserrat"/>
                <a:ea typeface="Montserrat"/>
                <a:cs typeface="Montserrat"/>
                <a:sym typeface="Montserrat"/>
              </a:rPr>
              <a:t> </a:t>
            </a:r>
            <a:endParaRPr sz="2300">
              <a:solidFill>
                <a:schemeClr val="dk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7"/>
          <p:cNvPicPr preferRelativeResize="0"/>
          <p:nvPr/>
        </p:nvPicPr>
        <p:blipFill>
          <a:blip r:embed="rId3">
            <a:alphaModFix/>
          </a:blip>
          <a:stretch>
            <a:fillRect/>
          </a:stretch>
        </p:blipFill>
        <p:spPr>
          <a:xfrm>
            <a:off x="0" y="1"/>
            <a:ext cx="9144001" cy="5143500"/>
          </a:xfrm>
          <a:prstGeom prst="rect">
            <a:avLst/>
          </a:prstGeom>
          <a:noFill/>
          <a:ln>
            <a:noFill/>
          </a:ln>
        </p:spPr>
      </p:pic>
      <p:sp>
        <p:nvSpPr>
          <p:cNvPr id="86" name="Google Shape;86;p17"/>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87" name="Google Shape;87;p17"/>
          <p:cNvPicPr preferRelativeResize="0"/>
          <p:nvPr/>
        </p:nvPicPr>
        <p:blipFill>
          <a:blip r:embed="rId4">
            <a:alphaModFix/>
          </a:blip>
          <a:stretch>
            <a:fillRect/>
          </a:stretch>
        </p:blipFill>
        <p:spPr>
          <a:xfrm>
            <a:off x="152400" y="4268400"/>
            <a:ext cx="824725" cy="875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8"/>
          <p:cNvPicPr preferRelativeResize="0"/>
          <p:nvPr/>
        </p:nvPicPr>
        <p:blipFill>
          <a:blip r:embed="rId3">
            <a:alphaModFix/>
          </a:blip>
          <a:stretch>
            <a:fillRect/>
          </a:stretch>
        </p:blipFill>
        <p:spPr>
          <a:xfrm>
            <a:off x="0" y="1"/>
            <a:ext cx="9144001" cy="5143500"/>
          </a:xfrm>
          <a:prstGeom prst="rect">
            <a:avLst/>
          </a:prstGeom>
          <a:noFill/>
          <a:ln>
            <a:noFill/>
          </a:ln>
        </p:spPr>
      </p:pic>
      <p:sp>
        <p:nvSpPr>
          <p:cNvPr id="93" name="Google Shape;93;p18"/>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94" name="Google Shape;94;p18"/>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95" name="Google Shape;95;p18"/>
          <p:cNvSpPr txBox="1"/>
          <p:nvPr/>
        </p:nvSpPr>
        <p:spPr>
          <a:xfrm>
            <a:off x="0" y="1129728"/>
            <a:ext cx="78171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2B6B74"/>
                </a:solidFill>
                <a:latin typeface="Montserrat"/>
                <a:ea typeface="Montserrat"/>
                <a:cs typeface="Montserrat"/>
                <a:sym typeface="Montserrat"/>
              </a:rPr>
              <a:t>Humble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Secret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Short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Persistent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Silent Prayers</a:t>
            </a:r>
            <a:endParaRPr sz="3000">
              <a:solidFill>
                <a:srgbClr val="2B6B74"/>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9"/>
          <p:cNvPicPr preferRelativeResize="0"/>
          <p:nvPr/>
        </p:nvPicPr>
        <p:blipFill>
          <a:blip r:embed="rId3">
            <a:alphaModFix/>
          </a:blip>
          <a:stretch>
            <a:fillRect/>
          </a:stretch>
        </p:blipFill>
        <p:spPr>
          <a:xfrm>
            <a:off x="0" y="1"/>
            <a:ext cx="9144001" cy="5143500"/>
          </a:xfrm>
          <a:prstGeom prst="rect">
            <a:avLst/>
          </a:prstGeom>
          <a:noFill/>
          <a:ln>
            <a:noFill/>
          </a:ln>
        </p:spPr>
      </p:pic>
      <p:sp>
        <p:nvSpPr>
          <p:cNvPr id="101" name="Google Shape;101;p19"/>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02" name="Google Shape;102;p19"/>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03" name="Google Shape;103;p19"/>
          <p:cNvSpPr txBox="1"/>
          <p:nvPr/>
        </p:nvSpPr>
        <p:spPr>
          <a:xfrm>
            <a:off x="0" y="1129728"/>
            <a:ext cx="78171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2B6B74"/>
                </a:solidFill>
                <a:latin typeface="Montserrat"/>
                <a:ea typeface="Montserrat"/>
                <a:cs typeface="Montserrat"/>
                <a:sym typeface="Montserrat"/>
              </a:rPr>
              <a:t>Humble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Climbing into the lap </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of my heavenly Father</a:t>
            </a:r>
            <a:endParaRPr sz="2600">
              <a:solidFill>
                <a:srgbClr val="2B6B74"/>
              </a:solidFill>
              <a:latin typeface="Montserrat"/>
              <a:ea typeface="Montserrat"/>
              <a:cs typeface="Montserrat"/>
              <a:sym typeface="Montserrat"/>
            </a:endParaRPr>
          </a:p>
        </p:txBody>
      </p:sp>
      <p:pic>
        <p:nvPicPr>
          <p:cNvPr id="104" name="Google Shape;104;p19"/>
          <p:cNvPicPr preferRelativeResize="0"/>
          <p:nvPr/>
        </p:nvPicPr>
        <p:blipFill>
          <a:blip r:embed="rId5">
            <a:alphaModFix/>
          </a:blip>
          <a:stretch>
            <a:fillRect/>
          </a:stretch>
        </p:blipFill>
        <p:spPr>
          <a:xfrm>
            <a:off x="3958775" y="964625"/>
            <a:ext cx="2810326" cy="28103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0"/>
          <p:cNvPicPr preferRelativeResize="0"/>
          <p:nvPr/>
        </p:nvPicPr>
        <p:blipFill>
          <a:blip r:embed="rId3">
            <a:alphaModFix/>
          </a:blip>
          <a:stretch>
            <a:fillRect/>
          </a:stretch>
        </p:blipFill>
        <p:spPr>
          <a:xfrm>
            <a:off x="0" y="1"/>
            <a:ext cx="9144001" cy="5143500"/>
          </a:xfrm>
          <a:prstGeom prst="rect">
            <a:avLst/>
          </a:prstGeom>
          <a:noFill/>
          <a:ln>
            <a:noFill/>
          </a:ln>
        </p:spPr>
      </p:pic>
      <p:sp>
        <p:nvSpPr>
          <p:cNvPr id="110" name="Google Shape;110;p20"/>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11" name="Google Shape;111;p20"/>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12" name="Google Shape;112;p20"/>
          <p:cNvSpPr txBox="1"/>
          <p:nvPr/>
        </p:nvSpPr>
        <p:spPr>
          <a:xfrm>
            <a:off x="0" y="1129728"/>
            <a:ext cx="7817100" cy="224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2B6B74"/>
                </a:solidFill>
                <a:latin typeface="Montserrat"/>
                <a:ea typeface="Montserrat"/>
                <a:cs typeface="Montserrat"/>
                <a:sym typeface="Montserrat"/>
              </a:rPr>
              <a:t>Humble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Begin with Worship</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Open your Arms</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Confess Honestly</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Surrender the Agenda</a:t>
            </a:r>
            <a:endParaRPr sz="2600">
              <a:solidFill>
                <a:srgbClr val="2B6B74"/>
              </a:solidFill>
              <a:latin typeface="Montserrat"/>
              <a:ea typeface="Montserrat"/>
              <a:cs typeface="Montserrat"/>
              <a:sym typeface="Montserrat"/>
            </a:endParaRPr>
          </a:p>
        </p:txBody>
      </p:sp>
      <p:pic>
        <p:nvPicPr>
          <p:cNvPr id="113" name="Google Shape;113;p20"/>
          <p:cNvPicPr preferRelativeResize="0"/>
          <p:nvPr/>
        </p:nvPicPr>
        <p:blipFill>
          <a:blip r:embed="rId5">
            <a:alphaModFix/>
          </a:blip>
          <a:stretch>
            <a:fillRect/>
          </a:stretch>
        </p:blipFill>
        <p:spPr>
          <a:xfrm>
            <a:off x="3958775" y="964625"/>
            <a:ext cx="2810326" cy="28103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1"/>
          <p:cNvPicPr preferRelativeResize="0"/>
          <p:nvPr/>
        </p:nvPicPr>
        <p:blipFill>
          <a:blip r:embed="rId3">
            <a:alphaModFix/>
          </a:blip>
          <a:stretch>
            <a:fillRect/>
          </a:stretch>
        </p:blipFill>
        <p:spPr>
          <a:xfrm>
            <a:off x="0" y="1"/>
            <a:ext cx="9144001" cy="5143500"/>
          </a:xfrm>
          <a:prstGeom prst="rect">
            <a:avLst/>
          </a:prstGeom>
          <a:noFill/>
          <a:ln>
            <a:noFill/>
          </a:ln>
        </p:spPr>
      </p:pic>
      <p:sp>
        <p:nvSpPr>
          <p:cNvPr id="119" name="Google Shape;119;p21"/>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20" name="Google Shape;120;p21"/>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21" name="Google Shape;121;p21"/>
          <p:cNvSpPr txBox="1"/>
          <p:nvPr/>
        </p:nvSpPr>
        <p:spPr>
          <a:xfrm>
            <a:off x="0" y="1129728"/>
            <a:ext cx="7817100" cy="230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2B6B74"/>
                </a:solidFill>
                <a:latin typeface="Montserrat"/>
                <a:ea typeface="Montserrat"/>
                <a:cs typeface="Montserrat"/>
                <a:sym typeface="Montserrat"/>
              </a:rPr>
              <a:t> </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rgbClr val="2B6B74"/>
                </a:solidFill>
                <a:latin typeface="Montserrat"/>
                <a:ea typeface="Montserrat"/>
                <a:cs typeface="Montserrat"/>
                <a:sym typeface="Montserrat"/>
              </a:rPr>
              <a:t>Secret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‘When you pray, </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go into your room, </a:t>
            </a:r>
            <a:endParaRPr sz="26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2600">
                <a:solidFill>
                  <a:srgbClr val="2B6B74"/>
                </a:solidFill>
                <a:latin typeface="Montserrat"/>
                <a:ea typeface="Montserrat"/>
                <a:cs typeface="Montserrat"/>
                <a:sym typeface="Montserrat"/>
              </a:rPr>
              <a:t>close the door’</a:t>
            </a:r>
            <a:endParaRPr sz="2600">
              <a:solidFill>
                <a:srgbClr val="2B6B74"/>
              </a:solidFill>
              <a:latin typeface="Montserrat"/>
              <a:ea typeface="Montserrat"/>
              <a:cs typeface="Montserrat"/>
              <a:sym typeface="Montserrat"/>
            </a:endParaRPr>
          </a:p>
        </p:txBody>
      </p:sp>
      <p:sp>
        <p:nvSpPr>
          <p:cNvPr id="122" name="Google Shape;122;p21"/>
          <p:cNvSpPr txBox="1"/>
          <p:nvPr/>
        </p:nvSpPr>
        <p:spPr>
          <a:xfrm>
            <a:off x="7518400" y="1917700"/>
            <a:ext cx="1650900" cy="19431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highlight>
                <a:schemeClr val="lt1"/>
              </a:highlight>
            </a:endParaRPr>
          </a:p>
        </p:txBody>
      </p:sp>
      <p:pic>
        <p:nvPicPr>
          <p:cNvPr id="123" name="Google Shape;123;p21"/>
          <p:cNvPicPr preferRelativeResize="0"/>
          <p:nvPr/>
        </p:nvPicPr>
        <p:blipFill>
          <a:blip r:embed="rId5">
            <a:alphaModFix/>
          </a:blip>
          <a:stretch>
            <a:fillRect/>
          </a:stretch>
        </p:blipFill>
        <p:spPr>
          <a:xfrm>
            <a:off x="3224400" y="1257300"/>
            <a:ext cx="4813900" cy="2406950"/>
          </a:xfrm>
          <a:prstGeom prst="rect">
            <a:avLst/>
          </a:prstGeom>
          <a:noFill/>
          <a:ln>
            <a:noFill/>
          </a:ln>
        </p:spPr>
      </p:pic>
      <p:sp>
        <p:nvSpPr>
          <p:cNvPr id="124" name="Google Shape;124;p21"/>
          <p:cNvSpPr/>
          <p:nvPr/>
        </p:nvSpPr>
        <p:spPr>
          <a:xfrm>
            <a:off x="7817100" y="3759200"/>
            <a:ext cx="1352400" cy="1384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2"/>
          <p:cNvPicPr preferRelativeResize="0"/>
          <p:nvPr/>
        </p:nvPicPr>
        <p:blipFill>
          <a:blip r:embed="rId3">
            <a:alphaModFix/>
          </a:blip>
          <a:stretch>
            <a:fillRect/>
          </a:stretch>
        </p:blipFill>
        <p:spPr>
          <a:xfrm>
            <a:off x="0" y="1"/>
            <a:ext cx="9144001" cy="5143500"/>
          </a:xfrm>
          <a:prstGeom prst="rect">
            <a:avLst/>
          </a:prstGeom>
          <a:noFill/>
          <a:ln>
            <a:noFill/>
          </a:ln>
        </p:spPr>
      </p:pic>
      <p:sp>
        <p:nvSpPr>
          <p:cNvPr id="130" name="Google Shape;130;p22"/>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31" name="Google Shape;131;p22"/>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32" name="Google Shape;132;p22"/>
          <p:cNvSpPr txBox="1"/>
          <p:nvPr/>
        </p:nvSpPr>
        <p:spPr>
          <a:xfrm>
            <a:off x="0" y="1129728"/>
            <a:ext cx="7817100" cy="230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2B6B74"/>
                </a:solidFill>
                <a:latin typeface="Montserrat"/>
                <a:ea typeface="Montserrat"/>
                <a:cs typeface="Montserrat"/>
                <a:sym typeface="Montserrat"/>
              </a:rPr>
              <a:t> </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rgbClr val="2B6B74"/>
                </a:solidFill>
                <a:latin typeface="Montserrat"/>
                <a:ea typeface="Montserrat"/>
                <a:cs typeface="Montserrat"/>
                <a:sym typeface="Montserrat"/>
              </a:rPr>
              <a:t>Secret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2600">
                <a:solidFill>
                  <a:srgbClr val="2B6B74"/>
                </a:solidFill>
                <a:latin typeface="Montserrat"/>
                <a:ea typeface="Montserrat"/>
                <a:cs typeface="Montserrat"/>
                <a:sym typeface="Montserrat"/>
              </a:rPr>
              <a:t>Find the Place</a:t>
            </a:r>
            <a:endParaRPr sz="2600">
              <a:solidFill>
                <a:srgbClr val="2B6B74"/>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2600">
                <a:solidFill>
                  <a:srgbClr val="2B6B74"/>
                </a:solidFill>
                <a:latin typeface="Montserrat"/>
                <a:ea typeface="Montserrat"/>
                <a:cs typeface="Montserrat"/>
                <a:sym typeface="Montserrat"/>
              </a:rPr>
              <a:t>Set the Time</a:t>
            </a:r>
            <a:endParaRPr sz="2600">
              <a:solidFill>
                <a:srgbClr val="2B6B74"/>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2600">
                <a:solidFill>
                  <a:srgbClr val="2B6B74"/>
                </a:solidFill>
                <a:latin typeface="Montserrat"/>
                <a:ea typeface="Montserrat"/>
                <a:cs typeface="Montserrat"/>
                <a:sym typeface="Montserrat"/>
              </a:rPr>
              <a:t>Be Real</a:t>
            </a:r>
            <a:endParaRPr sz="2600">
              <a:solidFill>
                <a:srgbClr val="2B6B74"/>
              </a:solidFill>
              <a:latin typeface="Montserrat"/>
              <a:ea typeface="Montserrat"/>
              <a:cs typeface="Montserrat"/>
              <a:sym typeface="Montserrat"/>
            </a:endParaRPr>
          </a:p>
        </p:txBody>
      </p:sp>
      <p:sp>
        <p:nvSpPr>
          <p:cNvPr id="133" name="Google Shape;133;p22"/>
          <p:cNvSpPr txBox="1"/>
          <p:nvPr/>
        </p:nvSpPr>
        <p:spPr>
          <a:xfrm>
            <a:off x="7518400" y="1917700"/>
            <a:ext cx="1650900" cy="19431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highlight>
                <a:schemeClr val="lt1"/>
              </a:highlight>
            </a:endParaRPr>
          </a:p>
        </p:txBody>
      </p:sp>
      <p:sp>
        <p:nvSpPr>
          <p:cNvPr id="134" name="Google Shape;134;p22"/>
          <p:cNvSpPr/>
          <p:nvPr/>
        </p:nvSpPr>
        <p:spPr>
          <a:xfrm>
            <a:off x="7817100" y="3759200"/>
            <a:ext cx="1352400" cy="1384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35" name="Google Shape;135;p22"/>
          <p:cNvPicPr preferRelativeResize="0"/>
          <p:nvPr/>
        </p:nvPicPr>
        <p:blipFill>
          <a:blip r:embed="rId5">
            <a:alphaModFix/>
          </a:blip>
          <a:stretch>
            <a:fillRect/>
          </a:stretch>
        </p:blipFill>
        <p:spPr>
          <a:xfrm>
            <a:off x="3224400" y="1257300"/>
            <a:ext cx="4813900" cy="2406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3"/>
          <p:cNvPicPr preferRelativeResize="0"/>
          <p:nvPr/>
        </p:nvPicPr>
        <p:blipFill>
          <a:blip r:embed="rId3">
            <a:alphaModFix/>
          </a:blip>
          <a:stretch>
            <a:fillRect/>
          </a:stretch>
        </p:blipFill>
        <p:spPr>
          <a:xfrm>
            <a:off x="0" y="1"/>
            <a:ext cx="9144001" cy="5143500"/>
          </a:xfrm>
          <a:prstGeom prst="rect">
            <a:avLst/>
          </a:prstGeom>
          <a:noFill/>
          <a:ln>
            <a:noFill/>
          </a:ln>
        </p:spPr>
      </p:pic>
      <p:sp>
        <p:nvSpPr>
          <p:cNvPr id="141" name="Google Shape;141;p23"/>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42" name="Google Shape;142;p23"/>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43" name="Google Shape;143;p23"/>
          <p:cNvSpPr txBox="1"/>
          <p:nvPr/>
        </p:nvSpPr>
        <p:spPr>
          <a:xfrm>
            <a:off x="0" y="1129725"/>
            <a:ext cx="31749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rgbClr val="2B6B74"/>
                </a:solidFill>
                <a:latin typeface="Montserrat"/>
                <a:ea typeface="Montserrat"/>
                <a:cs typeface="Montserrat"/>
                <a:sym typeface="Montserrat"/>
              </a:rPr>
              <a:t>Short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p:txBody>
      </p:sp>
      <p:sp>
        <p:nvSpPr>
          <p:cNvPr id="144" name="Google Shape;144;p23"/>
          <p:cNvSpPr txBox="1"/>
          <p:nvPr/>
        </p:nvSpPr>
        <p:spPr>
          <a:xfrm>
            <a:off x="4356100" y="711200"/>
            <a:ext cx="47880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i="1">
                <a:solidFill>
                  <a:srgbClr val="2B6B74"/>
                </a:solidFill>
              </a:rPr>
              <a:t>‘And when you pray, </a:t>
            </a:r>
            <a:endParaRPr sz="2600" i="1">
              <a:solidFill>
                <a:srgbClr val="2B6B74"/>
              </a:solidFill>
            </a:endParaRPr>
          </a:p>
          <a:p>
            <a:pPr marL="0" lvl="0" indent="0" algn="l" rtl="0">
              <a:spcBef>
                <a:spcPts val="0"/>
              </a:spcBef>
              <a:spcAft>
                <a:spcPts val="0"/>
              </a:spcAft>
              <a:buNone/>
            </a:pPr>
            <a:r>
              <a:rPr lang="en" sz="2600" i="1">
                <a:solidFill>
                  <a:srgbClr val="2B6B74"/>
                </a:solidFill>
              </a:rPr>
              <a:t>do not keep on babbling’</a:t>
            </a:r>
            <a:endParaRPr sz="2600" i="1">
              <a:solidFill>
                <a:srgbClr val="2B6B74"/>
              </a:solidFill>
            </a:endParaRPr>
          </a:p>
          <a:p>
            <a:pPr marL="0" lvl="0" indent="0" algn="l" rtl="0">
              <a:spcBef>
                <a:spcPts val="0"/>
              </a:spcBef>
              <a:spcAft>
                <a:spcPts val="0"/>
              </a:spcAft>
              <a:buNone/>
            </a:pPr>
            <a:r>
              <a:rPr lang="en" sz="2600" b="1">
                <a:solidFill>
                  <a:srgbClr val="2B6B74"/>
                </a:solidFill>
              </a:rPr>
              <a:t>God knows what we need</a:t>
            </a:r>
            <a:endParaRPr sz="2600" b="1">
              <a:solidFill>
                <a:srgbClr val="2B6B7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4"/>
          <p:cNvPicPr preferRelativeResize="0"/>
          <p:nvPr/>
        </p:nvPicPr>
        <p:blipFill>
          <a:blip r:embed="rId3">
            <a:alphaModFix/>
          </a:blip>
          <a:stretch>
            <a:fillRect/>
          </a:stretch>
        </p:blipFill>
        <p:spPr>
          <a:xfrm>
            <a:off x="0" y="1"/>
            <a:ext cx="9144001" cy="5143500"/>
          </a:xfrm>
          <a:prstGeom prst="rect">
            <a:avLst/>
          </a:prstGeom>
          <a:noFill/>
          <a:ln>
            <a:noFill/>
          </a:ln>
        </p:spPr>
      </p:pic>
      <p:sp>
        <p:nvSpPr>
          <p:cNvPr id="150" name="Google Shape;150;p24"/>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51" name="Google Shape;151;p24"/>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52" name="Google Shape;152;p24"/>
          <p:cNvSpPr txBox="1"/>
          <p:nvPr/>
        </p:nvSpPr>
        <p:spPr>
          <a:xfrm>
            <a:off x="0" y="1129725"/>
            <a:ext cx="31749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rgbClr val="2B6B74"/>
                </a:solidFill>
                <a:latin typeface="Montserrat"/>
                <a:ea typeface="Montserrat"/>
                <a:cs typeface="Montserrat"/>
                <a:sym typeface="Montserrat"/>
              </a:rPr>
              <a:t>Short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p:txBody>
      </p:sp>
      <p:sp>
        <p:nvSpPr>
          <p:cNvPr id="153" name="Google Shape;153;p24"/>
          <p:cNvSpPr txBox="1"/>
          <p:nvPr/>
        </p:nvSpPr>
        <p:spPr>
          <a:xfrm>
            <a:off x="4356100" y="711200"/>
            <a:ext cx="47880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i="1">
                <a:solidFill>
                  <a:srgbClr val="48A4A3"/>
                </a:solidFill>
              </a:rPr>
              <a:t>‘And when you pray, </a:t>
            </a:r>
            <a:endParaRPr sz="2600" i="1">
              <a:solidFill>
                <a:srgbClr val="48A4A3"/>
              </a:solidFill>
            </a:endParaRPr>
          </a:p>
          <a:p>
            <a:pPr marL="0" lvl="0" indent="0" algn="l" rtl="0">
              <a:spcBef>
                <a:spcPts val="0"/>
              </a:spcBef>
              <a:spcAft>
                <a:spcPts val="0"/>
              </a:spcAft>
              <a:buNone/>
            </a:pPr>
            <a:r>
              <a:rPr lang="en" sz="2600" i="1">
                <a:solidFill>
                  <a:srgbClr val="48A4A3"/>
                </a:solidFill>
              </a:rPr>
              <a:t>do not keep on babbling’</a:t>
            </a:r>
            <a:endParaRPr sz="2600" i="1">
              <a:solidFill>
                <a:srgbClr val="48A4A3"/>
              </a:solidFill>
            </a:endParaRPr>
          </a:p>
          <a:p>
            <a:pPr marL="0" lvl="0" indent="0" algn="l" rtl="0">
              <a:spcBef>
                <a:spcPts val="0"/>
              </a:spcBef>
              <a:spcAft>
                <a:spcPts val="0"/>
              </a:spcAft>
              <a:buNone/>
            </a:pPr>
            <a:r>
              <a:rPr lang="en" sz="2600" b="1">
                <a:solidFill>
                  <a:srgbClr val="48A4A3"/>
                </a:solidFill>
              </a:rPr>
              <a:t>God knows what we need</a:t>
            </a:r>
            <a:endParaRPr sz="2600" b="1">
              <a:solidFill>
                <a:srgbClr val="48A4A3"/>
              </a:solidFill>
            </a:endParaRPr>
          </a:p>
        </p:txBody>
      </p:sp>
      <p:sp>
        <p:nvSpPr>
          <p:cNvPr id="154" name="Google Shape;154;p24"/>
          <p:cNvSpPr txBox="1"/>
          <p:nvPr/>
        </p:nvSpPr>
        <p:spPr>
          <a:xfrm>
            <a:off x="2908300" y="1925250"/>
            <a:ext cx="47880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a:solidFill>
                  <a:srgbClr val="2B6B74"/>
                </a:solidFill>
              </a:rPr>
              <a:t>Use your Bible</a:t>
            </a:r>
            <a:endParaRPr sz="2600">
              <a:solidFill>
                <a:srgbClr val="2B6B74"/>
              </a:solidFill>
            </a:endParaRPr>
          </a:p>
          <a:p>
            <a:pPr marL="0" lvl="0" indent="0" algn="l" rtl="0">
              <a:spcBef>
                <a:spcPts val="0"/>
              </a:spcBef>
              <a:spcAft>
                <a:spcPts val="0"/>
              </a:spcAft>
              <a:buNone/>
            </a:pPr>
            <a:r>
              <a:rPr lang="en" sz="2600">
                <a:solidFill>
                  <a:srgbClr val="2B6B74"/>
                </a:solidFill>
              </a:rPr>
              <a:t>One line prayers</a:t>
            </a:r>
            <a:endParaRPr sz="2600">
              <a:solidFill>
                <a:srgbClr val="2B6B74"/>
              </a:solidFill>
            </a:endParaRPr>
          </a:p>
          <a:p>
            <a:pPr marL="0" lvl="0" indent="0" algn="l" rtl="0">
              <a:spcBef>
                <a:spcPts val="0"/>
              </a:spcBef>
              <a:spcAft>
                <a:spcPts val="0"/>
              </a:spcAft>
              <a:buNone/>
            </a:pPr>
            <a:r>
              <a:rPr lang="en" sz="2600">
                <a:solidFill>
                  <a:srgbClr val="2B6B74"/>
                </a:solidFill>
              </a:rPr>
              <a:t>Pray the name of </a:t>
            </a:r>
            <a:r>
              <a:rPr lang="en" sz="2600" b="1">
                <a:solidFill>
                  <a:srgbClr val="2B6B74"/>
                </a:solidFill>
              </a:rPr>
              <a:t>Jesus</a:t>
            </a:r>
            <a:endParaRPr sz="2600" b="1">
              <a:solidFill>
                <a:srgbClr val="2B6B74"/>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5"/>
          <p:cNvPicPr preferRelativeResize="0"/>
          <p:nvPr/>
        </p:nvPicPr>
        <p:blipFill>
          <a:blip r:embed="rId3">
            <a:alphaModFix/>
          </a:blip>
          <a:stretch>
            <a:fillRect/>
          </a:stretch>
        </p:blipFill>
        <p:spPr>
          <a:xfrm>
            <a:off x="0" y="1"/>
            <a:ext cx="9144001" cy="5143500"/>
          </a:xfrm>
          <a:prstGeom prst="rect">
            <a:avLst/>
          </a:prstGeom>
          <a:noFill/>
          <a:ln>
            <a:noFill/>
          </a:ln>
        </p:spPr>
      </p:pic>
      <p:sp>
        <p:nvSpPr>
          <p:cNvPr id="160" name="Google Shape;160;p25"/>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61" name="Google Shape;161;p25"/>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62" name="Google Shape;162;p25"/>
          <p:cNvSpPr txBox="1"/>
          <p:nvPr/>
        </p:nvSpPr>
        <p:spPr>
          <a:xfrm>
            <a:off x="0" y="1129728"/>
            <a:ext cx="7817100" cy="2493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000">
                <a:solidFill>
                  <a:srgbClr val="2B6B74"/>
                </a:solidFill>
                <a:latin typeface="Montserrat"/>
                <a:ea typeface="Montserrat"/>
                <a:cs typeface="Montserrat"/>
                <a:sym typeface="Montserrat"/>
              </a:rPr>
              <a:t>The LORD’s Prayer</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rgbClr val="2B6B74"/>
                </a:solidFill>
                <a:latin typeface="Montserrat"/>
                <a:ea typeface="Montserrat"/>
                <a:cs typeface="Montserrat"/>
                <a:sym typeface="Montserrat"/>
              </a:rPr>
              <a:t>Persistent Prayers</a:t>
            </a:r>
            <a:endParaRPr sz="3000" b="1">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6"/>
          <p:cNvPicPr preferRelativeResize="0"/>
          <p:nvPr/>
        </p:nvPicPr>
        <p:blipFill>
          <a:blip r:embed="rId3">
            <a:alphaModFix/>
          </a:blip>
          <a:stretch>
            <a:fillRect/>
          </a:stretch>
        </p:blipFill>
        <p:spPr>
          <a:xfrm>
            <a:off x="0" y="1"/>
            <a:ext cx="9144001" cy="5143500"/>
          </a:xfrm>
          <a:prstGeom prst="rect">
            <a:avLst/>
          </a:prstGeom>
          <a:noFill/>
          <a:ln>
            <a:noFill/>
          </a:ln>
        </p:spPr>
      </p:pic>
      <p:pic>
        <p:nvPicPr>
          <p:cNvPr id="168" name="Google Shape;168;p26"/>
          <p:cNvPicPr preferRelativeResize="0"/>
          <p:nvPr/>
        </p:nvPicPr>
        <p:blipFill>
          <a:blip r:embed="rId4">
            <a:alphaModFix/>
          </a:blip>
          <a:stretch>
            <a:fillRect/>
          </a:stretch>
        </p:blipFill>
        <p:spPr>
          <a:xfrm>
            <a:off x="-1411032" y="1"/>
            <a:ext cx="10555034" cy="5143500"/>
          </a:xfrm>
          <a:prstGeom prst="rect">
            <a:avLst/>
          </a:prstGeom>
          <a:noFill/>
          <a:ln>
            <a:noFill/>
          </a:ln>
        </p:spPr>
      </p:pic>
      <p:sp>
        <p:nvSpPr>
          <p:cNvPr id="169" name="Google Shape;169;p26"/>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chemeClr val="lt1"/>
                </a:solidFill>
                <a:latin typeface="Montserrat"/>
                <a:ea typeface="Montserrat"/>
                <a:cs typeface="Montserrat"/>
                <a:sym typeface="Montserrat"/>
              </a:rPr>
              <a:t>Simple Prayer  </a:t>
            </a:r>
            <a:endParaRPr sz="32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 sz="3200" b="1">
                <a:solidFill>
                  <a:schemeClr val="lt1"/>
                </a:solidFill>
                <a:latin typeface="Montserrat"/>
                <a:ea typeface="Montserrat"/>
                <a:cs typeface="Montserrat"/>
                <a:sym typeface="Montserrat"/>
              </a:rPr>
              <a:t>Matthew 6: 5-13</a:t>
            </a:r>
            <a:endParaRPr sz="3200" b="1">
              <a:solidFill>
                <a:schemeClr val="lt1"/>
              </a:solidFill>
              <a:latin typeface="Montserrat"/>
              <a:ea typeface="Montserrat"/>
              <a:cs typeface="Montserrat"/>
              <a:sym typeface="Montserrat"/>
            </a:endParaRPr>
          </a:p>
        </p:txBody>
      </p:sp>
      <p:sp>
        <p:nvSpPr>
          <p:cNvPr id="170" name="Google Shape;170;p26"/>
          <p:cNvSpPr txBox="1"/>
          <p:nvPr/>
        </p:nvSpPr>
        <p:spPr>
          <a:xfrm>
            <a:off x="0" y="1129728"/>
            <a:ext cx="78171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chemeClr val="lt1"/>
                </a:solidFill>
                <a:latin typeface="Montserrat"/>
                <a:ea typeface="Montserrat"/>
                <a:cs typeface="Montserrat"/>
                <a:sym typeface="Montserrat"/>
              </a:rPr>
              <a:t>Silent Prayers</a:t>
            </a:r>
            <a:endParaRPr sz="3000" b="1">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7"/>
          <p:cNvPicPr preferRelativeResize="0"/>
          <p:nvPr/>
        </p:nvPicPr>
        <p:blipFill>
          <a:blip r:embed="rId3">
            <a:alphaModFix/>
          </a:blip>
          <a:stretch>
            <a:fillRect/>
          </a:stretch>
        </p:blipFill>
        <p:spPr>
          <a:xfrm>
            <a:off x="0" y="1"/>
            <a:ext cx="9144001" cy="5143500"/>
          </a:xfrm>
          <a:prstGeom prst="rect">
            <a:avLst/>
          </a:prstGeom>
          <a:noFill/>
          <a:ln>
            <a:noFill/>
          </a:ln>
        </p:spPr>
      </p:pic>
      <p:pic>
        <p:nvPicPr>
          <p:cNvPr id="176" name="Google Shape;176;p27"/>
          <p:cNvPicPr preferRelativeResize="0"/>
          <p:nvPr/>
        </p:nvPicPr>
        <p:blipFill>
          <a:blip r:embed="rId4">
            <a:alphaModFix/>
          </a:blip>
          <a:stretch>
            <a:fillRect/>
          </a:stretch>
        </p:blipFill>
        <p:spPr>
          <a:xfrm>
            <a:off x="-1411032" y="1"/>
            <a:ext cx="10555034" cy="5143500"/>
          </a:xfrm>
          <a:prstGeom prst="rect">
            <a:avLst/>
          </a:prstGeom>
          <a:noFill/>
          <a:ln>
            <a:noFill/>
          </a:ln>
        </p:spPr>
      </p:pic>
      <p:sp>
        <p:nvSpPr>
          <p:cNvPr id="177" name="Google Shape;177;p27"/>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chemeClr val="lt1"/>
                </a:solidFill>
                <a:latin typeface="Montserrat"/>
                <a:ea typeface="Montserrat"/>
                <a:cs typeface="Montserrat"/>
                <a:sym typeface="Montserrat"/>
              </a:rPr>
              <a:t>Simple Prayer  </a:t>
            </a:r>
            <a:endParaRPr sz="32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 sz="3200" b="1">
                <a:solidFill>
                  <a:schemeClr val="lt1"/>
                </a:solidFill>
                <a:latin typeface="Montserrat"/>
                <a:ea typeface="Montserrat"/>
                <a:cs typeface="Montserrat"/>
                <a:sym typeface="Montserrat"/>
              </a:rPr>
              <a:t>Matthew 6: 5-13</a:t>
            </a:r>
            <a:endParaRPr sz="3200" b="1">
              <a:solidFill>
                <a:schemeClr val="lt1"/>
              </a:solidFill>
              <a:latin typeface="Montserrat"/>
              <a:ea typeface="Montserrat"/>
              <a:cs typeface="Montserrat"/>
              <a:sym typeface="Montserrat"/>
            </a:endParaRPr>
          </a:p>
        </p:txBody>
      </p:sp>
      <p:sp>
        <p:nvSpPr>
          <p:cNvPr id="178" name="Google Shape;178;p27"/>
          <p:cNvSpPr txBox="1"/>
          <p:nvPr/>
        </p:nvSpPr>
        <p:spPr>
          <a:xfrm>
            <a:off x="0" y="1129728"/>
            <a:ext cx="78171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latin typeface="Montserrat"/>
                <a:ea typeface="Montserrat"/>
                <a:cs typeface="Montserrat"/>
                <a:sym typeface="Montserrat"/>
              </a:rPr>
              <a:t>Find Quiet Spaces</a:t>
            </a:r>
            <a:endParaRPr sz="3000">
              <a:solidFill>
                <a:schemeClr val="lt1"/>
              </a:solidFill>
              <a:latin typeface="Montserrat"/>
              <a:ea typeface="Montserrat"/>
              <a:cs typeface="Montserrat"/>
              <a:sym typeface="Montserrat"/>
            </a:endParaRPr>
          </a:p>
          <a:p>
            <a:pPr marL="0" lvl="0" indent="0" algn="l" rtl="0">
              <a:spcBef>
                <a:spcPts val="0"/>
              </a:spcBef>
              <a:spcAft>
                <a:spcPts val="0"/>
              </a:spcAft>
              <a:buNone/>
            </a:pPr>
            <a:r>
              <a:rPr lang="en" sz="3000">
                <a:solidFill>
                  <a:schemeClr val="lt1"/>
                </a:solidFill>
                <a:latin typeface="Montserrat"/>
                <a:ea typeface="Montserrat"/>
                <a:cs typeface="Montserrat"/>
                <a:sym typeface="Montserrat"/>
              </a:rPr>
              <a:t>Set a short time (2-5mins)</a:t>
            </a:r>
            <a:endParaRPr sz="3000">
              <a:solidFill>
                <a:schemeClr val="lt1"/>
              </a:solidFill>
              <a:latin typeface="Montserrat"/>
              <a:ea typeface="Montserrat"/>
              <a:cs typeface="Montserrat"/>
              <a:sym typeface="Montserrat"/>
            </a:endParaRPr>
          </a:p>
          <a:p>
            <a:pPr marL="0" lvl="0" indent="0" algn="l" rtl="0">
              <a:spcBef>
                <a:spcPts val="0"/>
              </a:spcBef>
              <a:spcAft>
                <a:spcPts val="0"/>
              </a:spcAft>
              <a:buNone/>
            </a:pPr>
            <a:r>
              <a:rPr lang="en" sz="3000">
                <a:solidFill>
                  <a:schemeClr val="lt1"/>
                </a:solidFill>
                <a:latin typeface="Montserrat"/>
                <a:ea typeface="Montserrat"/>
                <a:cs typeface="Montserrat"/>
                <a:sym typeface="Montserrat"/>
              </a:rPr>
              <a:t>Focus on God - “Here I am LORD”</a:t>
            </a:r>
            <a:endParaRPr sz="3000">
              <a:solidFill>
                <a:schemeClr val="lt1"/>
              </a:solidFill>
              <a:latin typeface="Montserrat"/>
              <a:ea typeface="Montserrat"/>
              <a:cs typeface="Montserrat"/>
              <a:sym typeface="Montserrat"/>
            </a:endParaRPr>
          </a:p>
          <a:p>
            <a:pPr marL="0" lvl="0" indent="0" algn="l" rtl="0">
              <a:spcBef>
                <a:spcPts val="0"/>
              </a:spcBef>
              <a:spcAft>
                <a:spcPts val="0"/>
              </a:spcAft>
              <a:buNone/>
            </a:pPr>
            <a:r>
              <a:rPr lang="en" sz="3000">
                <a:solidFill>
                  <a:schemeClr val="lt1"/>
                </a:solidFill>
                <a:latin typeface="Montserrat"/>
                <a:ea typeface="Montserrat"/>
                <a:cs typeface="Montserrat"/>
                <a:sym typeface="Montserrat"/>
              </a:rPr>
              <a:t>Let Thoughts Pass</a:t>
            </a:r>
            <a:endParaRPr sz="3000">
              <a:solidFill>
                <a:schemeClr val="lt1"/>
              </a:solidFill>
              <a:latin typeface="Montserrat"/>
              <a:ea typeface="Montserrat"/>
              <a:cs typeface="Montserrat"/>
              <a:sym typeface="Montserrat"/>
            </a:endParaRPr>
          </a:p>
          <a:p>
            <a:pPr marL="0" lvl="0" indent="0" algn="l" rtl="0">
              <a:spcBef>
                <a:spcPts val="0"/>
              </a:spcBef>
              <a:spcAft>
                <a:spcPts val="0"/>
              </a:spcAft>
              <a:buNone/>
            </a:pP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b="1">
                <a:solidFill>
                  <a:schemeClr val="lt1"/>
                </a:solidFill>
                <a:latin typeface="Montserrat"/>
                <a:ea typeface="Montserrat"/>
                <a:cs typeface="Montserrat"/>
                <a:sym typeface="Montserrat"/>
              </a:rPr>
              <a:t>Silent Prayers</a:t>
            </a:r>
            <a:endParaRPr sz="3000" b="1">
              <a:solidFill>
                <a:schemeClr val="lt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28"/>
          <p:cNvPicPr preferRelativeResize="0"/>
          <p:nvPr/>
        </p:nvPicPr>
        <p:blipFill>
          <a:blip r:embed="rId3">
            <a:alphaModFix/>
          </a:blip>
          <a:stretch>
            <a:fillRect/>
          </a:stretch>
        </p:blipFill>
        <p:spPr>
          <a:xfrm>
            <a:off x="0" y="1"/>
            <a:ext cx="9144001" cy="5143500"/>
          </a:xfrm>
          <a:prstGeom prst="rect">
            <a:avLst/>
          </a:prstGeom>
          <a:noFill/>
          <a:ln>
            <a:noFill/>
          </a:ln>
        </p:spPr>
      </p:pic>
      <p:sp>
        <p:nvSpPr>
          <p:cNvPr id="184" name="Google Shape;184;p28"/>
          <p:cNvSpPr txBox="1"/>
          <p:nvPr/>
        </p:nvSpPr>
        <p:spPr>
          <a:xfrm>
            <a:off x="4152800" y="3664244"/>
            <a:ext cx="37458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200" b="1">
                <a:solidFill>
                  <a:srgbClr val="2B6B74"/>
                </a:solidFill>
                <a:latin typeface="Montserrat"/>
                <a:ea typeface="Montserrat"/>
                <a:cs typeface="Montserrat"/>
                <a:sym typeface="Montserrat"/>
              </a:rPr>
              <a:t>Simple Prayer  </a:t>
            </a:r>
            <a:endParaRPr sz="3200" b="1">
              <a:solidFill>
                <a:srgbClr val="2B6B74"/>
              </a:solidFill>
              <a:latin typeface="Montserrat"/>
              <a:ea typeface="Montserrat"/>
              <a:cs typeface="Montserrat"/>
              <a:sym typeface="Montserrat"/>
            </a:endParaRPr>
          </a:p>
          <a:p>
            <a:pPr marL="0" lvl="0" indent="0" algn="r" rtl="0">
              <a:spcBef>
                <a:spcPts val="0"/>
              </a:spcBef>
              <a:spcAft>
                <a:spcPts val="0"/>
              </a:spcAft>
              <a:buNone/>
            </a:pPr>
            <a:r>
              <a:rPr lang="en" sz="3200" b="1">
                <a:solidFill>
                  <a:srgbClr val="2B6B74"/>
                </a:solidFill>
                <a:latin typeface="Montserrat"/>
                <a:ea typeface="Montserrat"/>
                <a:cs typeface="Montserrat"/>
                <a:sym typeface="Montserrat"/>
              </a:rPr>
              <a:t>Matthew 6: 5-13</a:t>
            </a:r>
            <a:endParaRPr sz="3200" b="1">
              <a:solidFill>
                <a:srgbClr val="2B6B74"/>
              </a:solidFill>
              <a:latin typeface="Montserrat"/>
              <a:ea typeface="Montserrat"/>
              <a:cs typeface="Montserrat"/>
              <a:sym typeface="Montserrat"/>
            </a:endParaRPr>
          </a:p>
        </p:txBody>
      </p:sp>
      <p:pic>
        <p:nvPicPr>
          <p:cNvPr id="185" name="Google Shape;185;p28"/>
          <p:cNvPicPr preferRelativeResize="0"/>
          <p:nvPr/>
        </p:nvPicPr>
        <p:blipFill>
          <a:blip r:embed="rId4">
            <a:alphaModFix/>
          </a:blip>
          <a:stretch>
            <a:fillRect/>
          </a:stretch>
        </p:blipFill>
        <p:spPr>
          <a:xfrm>
            <a:off x="152400" y="4268400"/>
            <a:ext cx="824725" cy="875100"/>
          </a:xfrm>
          <a:prstGeom prst="rect">
            <a:avLst/>
          </a:prstGeom>
          <a:noFill/>
          <a:ln>
            <a:noFill/>
          </a:ln>
        </p:spPr>
      </p:pic>
      <p:sp>
        <p:nvSpPr>
          <p:cNvPr id="186" name="Google Shape;186;p28"/>
          <p:cNvSpPr txBox="1"/>
          <p:nvPr/>
        </p:nvSpPr>
        <p:spPr>
          <a:xfrm>
            <a:off x="0" y="1129728"/>
            <a:ext cx="78171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2B6B74"/>
                </a:solidFill>
                <a:latin typeface="Montserrat"/>
                <a:ea typeface="Montserrat"/>
                <a:cs typeface="Montserrat"/>
                <a:sym typeface="Montserrat"/>
              </a:rPr>
              <a:t>Humble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Secret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Short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Persistent Prayers</a:t>
            </a:r>
            <a:endParaRPr sz="3000">
              <a:solidFill>
                <a:srgbClr val="2B6B74"/>
              </a:solidFill>
              <a:latin typeface="Montserrat"/>
              <a:ea typeface="Montserrat"/>
              <a:cs typeface="Montserrat"/>
              <a:sym typeface="Montserrat"/>
            </a:endParaRPr>
          </a:p>
          <a:p>
            <a:pPr marL="0" lvl="0" indent="0" algn="l" rtl="0">
              <a:spcBef>
                <a:spcPts val="0"/>
              </a:spcBef>
              <a:spcAft>
                <a:spcPts val="0"/>
              </a:spcAft>
              <a:buNone/>
            </a:pPr>
            <a:r>
              <a:rPr lang="en" sz="3000">
                <a:solidFill>
                  <a:srgbClr val="2B6B74"/>
                </a:solidFill>
                <a:latin typeface="Montserrat"/>
                <a:ea typeface="Montserrat"/>
                <a:cs typeface="Montserrat"/>
                <a:sym typeface="Montserrat"/>
              </a:rPr>
              <a:t>Silent Prayers</a:t>
            </a:r>
            <a:endParaRPr sz="3000">
              <a:solidFill>
                <a:srgbClr val="2B6B74"/>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455</Words>
  <Application>Microsoft Office PowerPoint</Application>
  <PresentationFormat>On-screen Show (16:9)</PresentationFormat>
  <Paragraphs>108</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Montserrat</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WordsPC</dc:creator>
  <cp:lastModifiedBy>WordsPC</cp:lastModifiedBy>
  <cp:revision>1</cp:revision>
  <dcterms:modified xsi:type="dcterms:W3CDTF">2026-09-11T19:11:17Z</dcterms:modified>
</cp:coreProperties>
</file>