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56" r:id="rId2"/>
    <p:sldId id="257" r:id="rId3"/>
    <p:sldId id="258" r:id="rId4"/>
    <p:sldId id="259" r:id="rId5"/>
    <p:sldId id="263" r:id="rId6"/>
    <p:sldId id="260" r:id="rId7"/>
    <p:sldId id="264" r:id="rId8"/>
    <p:sldId id="265" r:id="rId9"/>
    <p:sldId id="266" r:id="rId10"/>
    <p:sldId id="262" r:id="rId11"/>
    <p:sldId id="268" r:id="rId12"/>
    <p:sldId id="269" r:id="rId13"/>
    <p:sldId id="270" r:id="rId14"/>
    <p:sldId id="271" r:id="rId15"/>
    <p:sldId id="261"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21" autoAdjust="0"/>
    <p:restoredTop sz="94660"/>
  </p:normalViewPr>
  <p:slideViewPr>
    <p:cSldViewPr snapToGrid="0">
      <p:cViewPr varScale="1">
        <p:scale>
          <a:sx n="99" d="100"/>
          <a:sy n="99" d="100"/>
        </p:scale>
        <p:origin x="936"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A13051E-1C78-4A1C-949A-896EC5010E6F}" type="datetimeFigureOut">
              <a:rPr lang="en-GB" smtClean="0"/>
              <a:t>11/10/2026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E8E3A53-94F4-47D4-B2C3-945CD2D5D8A7}" type="slidenum">
              <a:rPr lang="en-GB" smtClean="0"/>
              <a:t>‹#›</a:t>
            </a:fld>
            <a:endParaRPr lang="en-GB"/>
          </a:p>
        </p:txBody>
      </p:sp>
    </p:spTree>
    <p:extLst>
      <p:ext uri="{BB962C8B-B14F-4D97-AF65-F5344CB8AC3E}">
        <p14:creationId xmlns:p14="http://schemas.microsoft.com/office/powerpoint/2010/main" val="5077213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E8E3A53-94F4-47D4-B2C3-945CD2D5D8A7}" type="slidenum">
              <a:rPr lang="en-GB" smtClean="0"/>
              <a:t>1</a:t>
            </a:fld>
            <a:endParaRPr lang="en-GB"/>
          </a:p>
        </p:txBody>
      </p:sp>
    </p:spTree>
    <p:extLst>
      <p:ext uri="{BB962C8B-B14F-4D97-AF65-F5344CB8AC3E}">
        <p14:creationId xmlns:p14="http://schemas.microsoft.com/office/powerpoint/2010/main" val="14345253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1904C5-D53D-A98F-F938-F360CC821D7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88BD20B-0581-B8D9-D29A-ADF247F4FCB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23CC524-AB94-14FB-B30E-E7A53015192F}"/>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2B927B88-3D0F-4962-D432-D43823A11D08}"/>
              </a:ext>
            </a:extLst>
          </p:cNvPr>
          <p:cNvSpPr>
            <a:spLocks noGrp="1"/>
          </p:cNvSpPr>
          <p:nvPr>
            <p:ph type="sldNum" sz="quarter" idx="5"/>
          </p:nvPr>
        </p:nvSpPr>
        <p:spPr/>
        <p:txBody>
          <a:bodyPr/>
          <a:lstStyle/>
          <a:p>
            <a:fld id="{7E8E3A53-94F4-47D4-B2C3-945CD2D5D8A7}" type="slidenum">
              <a:rPr lang="en-GB" smtClean="0"/>
              <a:t>3</a:t>
            </a:fld>
            <a:endParaRPr lang="en-GB"/>
          </a:p>
        </p:txBody>
      </p:sp>
    </p:spTree>
    <p:extLst>
      <p:ext uri="{BB962C8B-B14F-4D97-AF65-F5344CB8AC3E}">
        <p14:creationId xmlns:p14="http://schemas.microsoft.com/office/powerpoint/2010/main" val="31782105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2AA63E-4224-A94C-22CC-9B8E56247C4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69B429C-DF56-465A-D15B-06DA25D7F5E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6AF33E6-5753-B6B2-32BF-76AB1DD63814}"/>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B998AB68-AF2F-BF28-89E1-623A4777CF33}"/>
              </a:ext>
            </a:extLst>
          </p:cNvPr>
          <p:cNvSpPr>
            <a:spLocks noGrp="1"/>
          </p:cNvSpPr>
          <p:nvPr>
            <p:ph type="sldNum" sz="quarter" idx="5"/>
          </p:nvPr>
        </p:nvSpPr>
        <p:spPr/>
        <p:txBody>
          <a:bodyPr/>
          <a:lstStyle/>
          <a:p>
            <a:fld id="{7E8E3A53-94F4-47D4-B2C3-945CD2D5D8A7}" type="slidenum">
              <a:rPr lang="en-GB" smtClean="0"/>
              <a:t>5</a:t>
            </a:fld>
            <a:endParaRPr lang="en-GB"/>
          </a:p>
        </p:txBody>
      </p:sp>
    </p:spTree>
    <p:extLst>
      <p:ext uri="{BB962C8B-B14F-4D97-AF65-F5344CB8AC3E}">
        <p14:creationId xmlns:p14="http://schemas.microsoft.com/office/powerpoint/2010/main" val="29829292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50C0A2-7793-5A39-96FC-057E1D685C0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81D16DE-36D9-8DA6-E2BC-79C72524FD8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4B12571-4AF9-2044-9219-B6B1031BDC45}"/>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D22144CC-3EC8-8BD0-44B6-44E8AF7765A3}"/>
              </a:ext>
            </a:extLst>
          </p:cNvPr>
          <p:cNvSpPr>
            <a:spLocks noGrp="1"/>
          </p:cNvSpPr>
          <p:nvPr>
            <p:ph type="sldNum" sz="quarter" idx="5"/>
          </p:nvPr>
        </p:nvSpPr>
        <p:spPr/>
        <p:txBody>
          <a:bodyPr/>
          <a:lstStyle/>
          <a:p>
            <a:fld id="{7E8E3A53-94F4-47D4-B2C3-945CD2D5D8A7}" type="slidenum">
              <a:rPr lang="en-GB" smtClean="0"/>
              <a:t>6</a:t>
            </a:fld>
            <a:endParaRPr lang="en-GB"/>
          </a:p>
        </p:txBody>
      </p:sp>
    </p:spTree>
    <p:extLst>
      <p:ext uri="{BB962C8B-B14F-4D97-AF65-F5344CB8AC3E}">
        <p14:creationId xmlns:p14="http://schemas.microsoft.com/office/powerpoint/2010/main" val="36194981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02A946-0608-6BB6-4082-5FBD2E681EB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E725841-11B5-B7E1-3BB5-D92C2698625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47A592E-1471-57B4-BE1D-21CD77A3E323}"/>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B8622D1B-21CB-AD19-2154-39A6D7CF85B5}"/>
              </a:ext>
            </a:extLst>
          </p:cNvPr>
          <p:cNvSpPr>
            <a:spLocks noGrp="1"/>
          </p:cNvSpPr>
          <p:nvPr>
            <p:ph type="sldNum" sz="quarter" idx="5"/>
          </p:nvPr>
        </p:nvSpPr>
        <p:spPr/>
        <p:txBody>
          <a:bodyPr/>
          <a:lstStyle/>
          <a:p>
            <a:fld id="{7E8E3A53-94F4-47D4-B2C3-945CD2D5D8A7}" type="slidenum">
              <a:rPr lang="en-GB" smtClean="0"/>
              <a:t>7</a:t>
            </a:fld>
            <a:endParaRPr lang="en-GB"/>
          </a:p>
        </p:txBody>
      </p:sp>
    </p:spTree>
    <p:extLst>
      <p:ext uri="{BB962C8B-B14F-4D97-AF65-F5344CB8AC3E}">
        <p14:creationId xmlns:p14="http://schemas.microsoft.com/office/powerpoint/2010/main" val="32632869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852766-7425-9695-B4CD-7CE495BD52C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2AAA802-7D51-1182-9BFE-2B216ED3955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CB6F1D6-FA6D-42BA-2402-FC402EEB11CD}"/>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867D32C8-530D-3BFC-19E4-58210FE4C0DC}"/>
              </a:ext>
            </a:extLst>
          </p:cNvPr>
          <p:cNvSpPr>
            <a:spLocks noGrp="1"/>
          </p:cNvSpPr>
          <p:nvPr>
            <p:ph type="sldNum" sz="quarter" idx="5"/>
          </p:nvPr>
        </p:nvSpPr>
        <p:spPr/>
        <p:txBody>
          <a:bodyPr/>
          <a:lstStyle/>
          <a:p>
            <a:fld id="{7E8E3A53-94F4-47D4-B2C3-945CD2D5D8A7}" type="slidenum">
              <a:rPr lang="en-GB" smtClean="0"/>
              <a:t>8</a:t>
            </a:fld>
            <a:endParaRPr lang="en-GB"/>
          </a:p>
        </p:txBody>
      </p:sp>
    </p:spTree>
    <p:extLst>
      <p:ext uri="{BB962C8B-B14F-4D97-AF65-F5344CB8AC3E}">
        <p14:creationId xmlns:p14="http://schemas.microsoft.com/office/powerpoint/2010/main" val="13829078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E8F9C5-38C2-211E-D342-09CCDD80E67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9F52AAD-DA01-FE44-E375-21CD7B29B96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A9BE76E-F182-DC0A-20F1-962B28CE9BD0}"/>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D0B82A5B-9FDB-C00C-2C57-DE0DFFAA1F1B}"/>
              </a:ext>
            </a:extLst>
          </p:cNvPr>
          <p:cNvSpPr>
            <a:spLocks noGrp="1"/>
          </p:cNvSpPr>
          <p:nvPr>
            <p:ph type="sldNum" sz="quarter" idx="5"/>
          </p:nvPr>
        </p:nvSpPr>
        <p:spPr/>
        <p:txBody>
          <a:bodyPr/>
          <a:lstStyle/>
          <a:p>
            <a:fld id="{7E8E3A53-94F4-47D4-B2C3-945CD2D5D8A7}" type="slidenum">
              <a:rPr lang="en-GB" smtClean="0"/>
              <a:t>9</a:t>
            </a:fld>
            <a:endParaRPr lang="en-GB"/>
          </a:p>
        </p:txBody>
      </p:sp>
    </p:spTree>
    <p:extLst>
      <p:ext uri="{BB962C8B-B14F-4D97-AF65-F5344CB8AC3E}">
        <p14:creationId xmlns:p14="http://schemas.microsoft.com/office/powerpoint/2010/main" val="37546477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8FC393-4C38-5A94-B980-836FC7CCC46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4D6CD88-E557-90EE-54DC-92E514D3BEA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E71B62F-391D-281B-2DFE-27E1E2711E2C}"/>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119964A1-3459-BC67-E529-9E2408925170}"/>
              </a:ext>
            </a:extLst>
          </p:cNvPr>
          <p:cNvSpPr>
            <a:spLocks noGrp="1"/>
          </p:cNvSpPr>
          <p:nvPr>
            <p:ph type="sldNum" sz="quarter" idx="5"/>
          </p:nvPr>
        </p:nvSpPr>
        <p:spPr/>
        <p:txBody>
          <a:bodyPr/>
          <a:lstStyle/>
          <a:p>
            <a:fld id="{7E8E3A53-94F4-47D4-B2C3-945CD2D5D8A7}" type="slidenum">
              <a:rPr lang="en-GB" smtClean="0"/>
              <a:t>10</a:t>
            </a:fld>
            <a:endParaRPr lang="en-GB"/>
          </a:p>
        </p:txBody>
      </p:sp>
    </p:spTree>
    <p:extLst>
      <p:ext uri="{BB962C8B-B14F-4D97-AF65-F5344CB8AC3E}">
        <p14:creationId xmlns:p14="http://schemas.microsoft.com/office/powerpoint/2010/main" val="39540434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F16660-CBDD-B4F6-8EBC-657CBD227BD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B8C2731-CFC4-F51D-3BFC-2C548AF6907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F6D3301-AF00-206E-FB46-72483D95C8D2}"/>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073D999A-9904-60CC-73C5-D6638D45BB1D}"/>
              </a:ext>
            </a:extLst>
          </p:cNvPr>
          <p:cNvSpPr>
            <a:spLocks noGrp="1"/>
          </p:cNvSpPr>
          <p:nvPr>
            <p:ph type="sldNum" sz="quarter" idx="5"/>
          </p:nvPr>
        </p:nvSpPr>
        <p:spPr/>
        <p:txBody>
          <a:bodyPr/>
          <a:lstStyle/>
          <a:p>
            <a:fld id="{7E8E3A53-94F4-47D4-B2C3-945CD2D5D8A7}" type="slidenum">
              <a:rPr lang="en-GB" smtClean="0"/>
              <a:t>11</a:t>
            </a:fld>
            <a:endParaRPr lang="en-GB"/>
          </a:p>
        </p:txBody>
      </p:sp>
    </p:spTree>
    <p:extLst>
      <p:ext uri="{BB962C8B-B14F-4D97-AF65-F5344CB8AC3E}">
        <p14:creationId xmlns:p14="http://schemas.microsoft.com/office/powerpoint/2010/main" val="7024477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B1FB60-D644-EA33-9279-FC7BF293E22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5DBF885-40BA-B2F6-AB02-9AAB28371E5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0CAB2D1-B8CC-3088-7D64-9194132FE476}"/>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4F0D6F87-2192-5F78-AAF4-CB421AE1A289}"/>
              </a:ext>
            </a:extLst>
          </p:cNvPr>
          <p:cNvSpPr>
            <a:spLocks noGrp="1"/>
          </p:cNvSpPr>
          <p:nvPr>
            <p:ph type="sldNum" sz="quarter" idx="5"/>
          </p:nvPr>
        </p:nvSpPr>
        <p:spPr/>
        <p:txBody>
          <a:bodyPr/>
          <a:lstStyle/>
          <a:p>
            <a:fld id="{7E8E3A53-94F4-47D4-B2C3-945CD2D5D8A7}" type="slidenum">
              <a:rPr lang="en-GB" smtClean="0"/>
              <a:t>12</a:t>
            </a:fld>
            <a:endParaRPr lang="en-GB"/>
          </a:p>
        </p:txBody>
      </p:sp>
    </p:spTree>
    <p:extLst>
      <p:ext uri="{BB962C8B-B14F-4D97-AF65-F5344CB8AC3E}">
        <p14:creationId xmlns:p14="http://schemas.microsoft.com/office/powerpoint/2010/main" val="38538164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AE0E2A-C341-E889-EDF3-DB88D9349F1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396A007-D352-051A-3A84-57B2520D519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726BBB3-64CC-2E38-CA98-DC2CD33C5123}"/>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580E01BB-E957-50F5-5F12-8D2FDFBCEB84}"/>
              </a:ext>
            </a:extLst>
          </p:cNvPr>
          <p:cNvSpPr>
            <a:spLocks noGrp="1"/>
          </p:cNvSpPr>
          <p:nvPr>
            <p:ph type="sldNum" sz="quarter" idx="5"/>
          </p:nvPr>
        </p:nvSpPr>
        <p:spPr/>
        <p:txBody>
          <a:bodyPr/>
          <a:lstStyle/>
          <a:p>
            <a:fld id="{7E8E3A53-94F4-47D4-B2C3-945CD2D5D8A7}" type="slidenum">
              <a:rPr lang="en-GB" smtClean="0"/>
              <a:t>13</a:t>
            </a:fld>
            <a:endParaRPr lang="en-GB"/>
          </a:p>
        </p:txBody>
      </p:sp>
    </p:spTree>
    <p:extLst>
      <p:ext uri="{BB962C8B-B14F-4D97-AF65-F5344CB8AC3E}">
        <p14:creationId xmlns:p14="http://schemas.microsoft.com/office/powerpoint/2010/main" val="41605881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ECD540-36DE-702B-E5BC-28F12BD4DE8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7B85803-2104-4E86-9B1C-5A5F7C8D394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330B02D-2FAF-C585-E4A7-B96EC088DBF9}"/>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3908189F-48DA-6F87-C95D-31806AD63AC7}"/>
              </a:ext>
            </a:extLst>
          </p:cNvPr>
          <p:cNvSpPr>
            <a:spLocks noGrp="1"/>
          </p:cNvSpPr>
          <p:nvPr>
            <p:ph type="sldNum" sz="quarter" idx="5"/>
          </p:nvPr>
        </p:nvSpPr>
        <p:spPr/>
        <p:txBody>
          <a:bodyPr/>
          <a:lstStyle/>
          <a:p>
            <a:fld id="{7E8E3A53-94F4-47D4-B2C3-945CD2D5D8A7}" type="slidenum">
              <a:rPr lang="en-GB" smtClean="0"/>
              <a:t>14</a:t>
            </a:fld>
            <a:endParaRPr lang="en-GB"/>
          </a:p>
        </p:txBody>
      </p:sp>
    </p:spTree>
    <p:extLst>
      <p:ext uri="{BB962C8B-B14F-4D97-AF65-F5344CB8AC3E}">
        <p14:creationId xmlns:p14="http://schemas.microsoft.com/office/powerpoint/2010/main" val="29111511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76325F-90BD-F19B-4582-F003093D26A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EBA7061-33E2-7659-8321-EB305950D78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D2DF890-48FC-54FC-2648-149BABEFC8F0}"/>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EB599751-2778-9E9F-3628-5F001ACCB1AE}"/>
              </a:ext>
            </a:extLst>
          </p:cNvPr>
          <p:cNvSpPr>
            <a:spLocks noGrp="1"/>
          </p:cNvSpPr>
          <p:nvPr>
            <p:ph type="sldNum" sz="quarter" idx="5"/>
          </p:nvPr>
        </p:nvSpPr>
        <p:spPr/>
        <p:txBody>
          <a:bodyPr/>
          <a:lstStyle/>
          <a:p>
            <a:fld id="{7E8E3A53-94F4-47D4-B2C3-945CD2D5D8A7}" type="slidenum">
              <a:rPr lang="en-GB" smtClean="0"/>
              <a:t>15</a:t>
            </a:fld>
            <a:endParaRPr lang="en-GB"/>
          </a:p>
        </p:txBody>
      </p:sp>
    </p:spTree>
    <p:extLst>
      <p:ext uri="{BB962C8B-B14F-4D97-AF65-F5344CB8AC3E}">
        <p14:creationId xmlns:p14="http://schemas.microsoft.com/office/powerpoint/2010/main" val="5979141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695D1A-5B90-1EEE-6ED2-19B0504461E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8762CED5-7C58-1FCC-D01F-EA3538CE1F0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1D9A41AB-278B-A673-907A-A082A2A54E15}"/>
              </a:ext>
            </a:extLst>
          </p:cNvPr>
          <p:cNvSpPr>
            <a:spLocks noGrp="1"/>
          </p:cNvSpPr>
          <p:nvPr>
            <p:ph type="dt" sz="half" idx="10"/>
          </p:nvPr>
        </p:nvSpPr>
        <p:spPr/>
        <p:txBody>
          <a:bodyPr/>
          <a:lstStyle/>
          <a:p>
            <a:fld id="{C57844F8-AD89-448D-B364-CFD8DF7DE73B}" type="datetimeFigureOut">
              <a:rPr lang="en-GB" smtClean="0"/>
              <a:t>11/10/2026</a:t>
            </a:fld>
            <a:endParaRPr lang="en-GB"/>
          </a:p>
        </p:txBody>
      </p:sp>
      <p:sp>
        <p:nvSpPr>
          <p:cNvPr id="5" name="Footer Placeholder 4">
            <a:extLst>
              <a:ext uri="{FF2B5EF4-FFF2-40B4-BE49-F238E27FC236}">
                <a16:creationId xmlns:a16="http://schemas.microsoft.com/office/drawing/2014/main" id="{F79DDC46-A1CB-7046-538E-609D3B079BE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8DA5D45-0E27-7E80-F473-127CC44516D4}"/>
              </a:ext>
            </a:extLst>
          </p:cNvPr>
          <p:cNvSpPr>
            <a:spLocks noGrp="1"/>
          </p:cNvSpPr>
          <p:nvPr>
            <p:ph type="sldNum" sz="quarter" idx="12"/>
          </p:nvPr>
        </p:nvSpPr>
        <p:spPr/>
        <p:txBody>
          <a:bodyPr/>
          <a:lstStyle/>
          <a:p>
            <a:fld id="{25768C38-AA7C-446F-8A6C-835A836CC8FE}" type="slidenum">
              <a:rPr lang="en-GB" smtClean="0"/>
              <a:t>‹#›</a:t>
            </a:fld>
            <a:endParaRPr lang="en-GB"/>
          </a:p>
        </p:txBody>
      </p:sp>
    </p:spTree>
    <p:extLst>
      <p:ext uri="{BB962C8B-B14F-4D97-AF65-F5344CB8AC3E}">
        <p14:creationId xmlns:p14="http://schemas.microsoft.com/office/powerpoint/2010/main" val="41566755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67D176-60BF-9EA6-93B0-B0C8CE35A985}"/>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ADDC4B6B-654D-6104-E966-9E625FBF7B6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B32F6E9-3BEA-B889-6A77-2C5F7F0A7098}"/>
              </a:ext>
            </a:extLst>
          </p:cNvPr>
          <p:cNvSpPr>
            <a:spLocks noGrp="1"/>
          </p:cNvSpPr>
          <p:nvPr>
            <p:ph type="dt" sz="half" idx="10"/>
          </p:nvPr>
        </p:nvSpPr>
        <p:spPr/>
        <p:txBody>
          <a:bodyPr/>
          <a:lstStyle/>
          <a:p>
            <a:fld id="{C57844F8-AD89-448D-B364-CFD8DF7DE73B}" type="datetimeFigureOut">
              <a:rPr lang="en-GB" smtClean="0"/>
              <a:t>11/10/2026</a:t>
            </a:fld>
            <a:endParaRPr lang="en-GB"/>
          </a:p>
        </p:txBody>
      </p:sp>
      <p:sp>
        <p:nvSpPr>
          <p:cNvPr id="5" name="Footer Placeholder 4">
            <a:extLst>
              <a:ext uri="{FF2B5EF4-FFF2-40B4-BE49-F238E27FC236}">
                <a16:creationId xmlns:a16="http://schemas.microsoft.com/office/drawing/2014/main" id="{7937F76D-BBA0-EA23-9D77-DD1C9106509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31E248A-647D-1871-E4EC-600D16636501}"/>
              </a:ext>
            </a:extLst>
          </p:cNvPr>
          <p:cNvSpPr>
            <a:spLocks noGrp="1"/>
          </p:cNvSpPr>
          <p:nvPr>
            <p:ph type="sldNum" sz="quarter" idx="12"/>
          </p:nvPr>
        </p:nvSpPr>
        <p:spPr/>
        <p:txBody>
          <a:bodyPr/>
          <a:lstStyle/>
          <a:p>
            <a:fld id="{25768C38-AA7C-446F-8A6C-835A836CC8FE}" type="slidenum">
              <a:rPr lang="en-GB" smtClean="0"/>
              <a:t>‹#›</a:t>
            </a:fld>
            <a:endParaRPr lang="en-GB"/>
          </a:p>
        </p:txBody>
      </p:sp>
    </p:spTree>
    <p:extLst>
      <p:ext uri="{BB962C8B-B14F-4D97-AF65-F5344CB8AC3E}">
        <p14:creationId xmlns:p14="http://schemas.microsoft.com/office/powerpoint/2010/main" val="25656637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DAF898-CCB7-3F6F-3DB5-99EF69C89D1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F6C45D55-B285-A415-8A0D-23D2B759AA7B}"/>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E268EC9-6CC5-4FCD-88F7-D7D1A63BB185}"/>
              </a:ext>
            </a:extLst>
          </p:cNvPr>
          <p:cNvSpPr>
            <a:spLocks noGrp="1"/>
          </p:cNvSpPr>
          <p:nvPr>
            <p:ph type="dt" sz="half" idx="10"/>
          </p:nvPr>
        </p:nvSpPr>
        <p:spPr/>
        <p:txBody>
          <a:bodyPr/>
          <a:lstStyle/>
          <a:p>
            <a:fld id="{C57844F8-AD89-448D-B364-CFD8DF7DE73B}" type="datetimeFigureOut">
              <a:rPr lang="en-GB" smtClean="0"/>
              <a:t>11/10/2026</a:t>
            </a:fld>
            <a:endParaRPr lang="en-GB"/>
          </a:p>
        </p:txBody>
      </p:sp>
      <p:sp>
        <p:nvSpPr>
          <p:cNvPr id="5" name="Footer Placeholder 4">
            <a:extLst>
              <a:ext uri="{FF2B5EF4-FFF2-40B4-BE49-F238E27FC236}">
                <a16:creationId xmlns:a16="http://schemas.microsoft.com/office/drawing/2014/main" id="{127C384B-5276-4FAD-1F99-311364A4392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C287499-47FB-CD61-9A2E-82498A89F167}"/>
              </a:ext>
            </a:extLst>
          </p:cNvPr>
          <p:cNvSpPr>
            <a:spLocks noGrp="1"/>
          </p:cNvSpPr>
          <p:nvPr>
            <p:ph type="sldNum" sz="quarter" idx="12"/>
          </p:nvPr>
        </p:nvSpPr>
        <p:spPr/>
        <p:txBody>
          <a:bodyPr/>
          <a:lstStyle/>
          <a:p>
            <a:fld id="{25768C38-AA7C-446F-8A6C-835A836CC8FE}" type="slidenum">
              <a:rPr lang="en-GB" smtClean="0"/>
              <a:t>‹#›</a:t>
            </a:fld>
            <a:endParaRPr lang="en-GB"/>
          </a:p>
        </p:txBody>
      </p:sp>
    </p:spTree>
    <p:extLst>
      <p:ext uri="{BB962C8B-B14F-4D97-AF65-F5344CB8AC3E}">
        <p14:creationId xmlns:p14="http://schemas.microsoft.com/office/powerpoint/2010/main" val="12514218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D14ECF-8532-8894-9BA5-237507239476}"/>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FDD18C86-6E06-3977-1C6F-52E33C045B6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D630907E-0A75-3481-751D-FEB29610639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5DB0AEEF-C8F9-AA17-2415-59CD7503DC1D}"/>
              </a:ext>
            </a:extLst>
          </p:cNvPr>
          <p:cNvSpPr>
            <a:spLocks noGrp="1"/>
          </p:cNvSpPr>
          <p:nvPr>
            <p:ph type="dt" sz="half" idx="10"/>
          </p:nvPr>
        </p:nvSpPr>
        <p:spPr/>
        <p:txBody>
          <a:bodyPr/>
          <a:lstStyle/>
          <a:p>
            <a:fld id="{C57844F8-AD89-448D-B364-CFD8DF7DE73B}" type="datetimeFigureOut">
              <a:rPr lang="en-GB" smtClean="0"/>
              <a:t>11/10/2026</a:t>
            </a:fld>
            <a:endParaRPr lang="en-GB"/>
          </a:p>
        </p:txBody>
      </p:sp>
      <p:sp>
        <p:nvSpPr>
          <p:cNvPr id="6" name="Footer Placeholder 5">
            <a:extLst>
              <a:ext uri="{FF2B5EF4-FFF2-40B4-BE49-F238E27FC236}">
                <a16:creationId xmlns:a16="http://schemas.microsoft.com/office/drawing/2014/main" id="{38974E46-3B24-ED79-E720-1F3B0281A06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B847F12-9225-B079-3420-0DCE2FBBFC03}"/>
              </a:ext>
            </a:extLst>
          </p:cNvPr>
          <p:cNvSpPr>
            <a:spLocks noGrp="1"/>
          </p:cNvSpPr>
          <p:nvPr>
            <p:ph type="sldNum" sz="quarter" idx="12"/>
          </p:nvPr>
        </p:nvSpPr>
        <p:spPr/>
        <p:txBody>
          <a:bodyPr/>
          <a:lstStyle/>
          <a:p>
            <a:fld id="{25768C38-AA7C-446F-8A6C-835A836CC8FE}" type="slidenum">
              <a:rPr lang="en-GB" smtClean="0"/>
              <a:t>‹#›</a:t>
            </a:fld>
            <a:endParaRPr lang="en-GB"/>
          </a:p>
        </p:txBody>
      </p:sp>
    </p:spTree>
    <p:extLst>
      <p:ext uri="{BB962C8B-B14F-4D97-AF65-F5344CB8AC3E}">
        <p14:creationId xmlns:p14="http://schemas.microsoft.com/office/powerpoint/2010/main" val="39746572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E7DAA9-62B1-9EFF-93FD-55B72EAA4F4E}"/>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254A0E3D-16A8-EC80-EB03-9D33C589B2D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6BFE6B2-B352-E1F0-0A4A-F5AA28527DD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31CAB21D-F703-D322-2A59-BA9C962DBCA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85D6BE4-6F92-9A56-F8F3-CDBF971BC22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9A2AC4EE-F85F-21AC-6BDF-4FEFACDA12D6}"/>
              </a:ext>
            </a:extLst>
          </p:cNvPr>
          <p:cNvSpPr>
            <a:spLocks noGrp="1"/>
          </p:cNvSpPr>
          <p:nvPr>
            <p:ph type="dt" sz="half" idx="10"/>
          </p:nvPr>
        </p:nvSpPr>
        <p:spPr/>
        <p:txBody>
          <a:bodyPr/>
          <a:lstStyle/>
          <a:p>
            <a:fld id="{C57844F8-AD89-448D-B364-CFD8DF7DE73B}" type="datetimeFigureOut">
              <a:rPr lang="en-GB" smtClean="0"/>
              <a:t>11/10/2026</a:t>
            </a:fld>
            <a:endParaRPr lang="en-GB"/>
          </a:p>
        </p:txBody>
      </p:sp>
      <p:sp>
        <p:nvSpPr>
          <p:cNvPr id="8" name="Footer Placeholder 7">
            <a:extLst>
              <a:ext uri="{FF2B5EF4-FFF2-40B4-BE49-F238E27FC236}">
                <a16:creationId xmlns:a16="http://schemas.microsoft.com/office/drawing/2014/main" id="{62BEDC63-1630-AF72-A4BE-C1677804FE74}"/>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B4F9C638-8F8C-B1BC-D34F-AAA7F923D741}"/>
              </a:ext>
            </a:extLst>
          </p:cNvPr>
          <p:cNvSpPr>
            <a:spLocks noGrp="1"/>
          </p:cNvSpPr>
          <p:nvPr>
            <p:ph type="sldNum" sz="quarter" idx="12"/>
          </p:nvPr>
        </p:nvSpPr>
        <p:spPr/>
        <p:txBody>
          <a:bodyPr/>
          <a:lstStyle/>
          <a:p>
            <a:fld id="{25768C38-AA7C-446F-8A6C-835A836CC8FE}" type="slidenum">
              <a:rPr lang="en-GB" smtClean="0"/>
              <a:t>‹#›</a:t>
            </a:fld>
            <a:endParaRPr lang="en-GB"/>
          </a:p>
        </p:txBody>
      </p:sp>
    </p:spTree>
    <p:extLst>
      <p:ext uri="{BB962C8B-B14F-4D97-AF65-F5344CB8AC3E}">
        <p14:creationId xmlns:p14="http://schemas.microsoft.com/office/powerpoint/2010/main" val="3974694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0F9797-E1B7-A4EC-20FA-CB6E9F474EB8}"/>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ADA79A76-30C7-0623-6054-CE212DB74200}"/>
              </a:ext>
            </a:extLst>
          </p:cNvPr>
          <p:cNvSpPr>
            <a:spLocks noGrp="1"/>
          </p:cNvSpPr>
          <p:nvPr>
            <p:ph type="dt" sz="half" idx="10"/>
          </p:nvPr>
        </p:nvSpPr>
        <p:spPr/>
        <p:txBody>
          <a:bodyPr/>
          <a:lstStyle/>
          <a:p>
            <a:fld id="{C57844F8-AD89-448D-B364-CFD8DF7DE73B}" type="datetimeFigureOut">
              <a:rPr lang="en-GB" smtClean="0"/>
              <a:t>11/10/2026</a:t>
            </a:fld>
            <a:endParaRPr lang="en-GB"/>
          </a:p>
        </p:txBody>
      </p:sp>
      <p:sp>
        <p:nvSpPr>
          <p:cNvPr id="4" name="Footer Placeholder 3">
            <a:extLst>
              <a:ext uri="{FF2B5EF4-FFF2-40B4-BE49-F238E27FC236}">
                <a16:creationId xmlns:a16="http://schemas.microsoft.com/office/drawing/2014/main" id="{5AE556BF-3574-6E7C-AC3B-96EFC8C2FC3F}"/>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A715EF2F-215F-65FB-B8EF-E5023A241E60}"/>
              </a:ext>
            </a:extLst>
          </p:cNvPr>
          <p:cNvSpPr>
            <a:spLocks noGrp="1"/>
          </p:cNvSpPr>
          <p:nvPr>
            <p:ph type="sldNum" sz="quarter" idx="12"/>
          </p:nvPr>
        </p:nvSpPr>
        <p:spPr/>
        <p:txBody>
          <a:bodyPr/>
          <a:lstStyle/>
          <a:p>
            <a:fld id="{25768C38-AA7C-446F-8A6C-835A836CC8FE}" type="slidenum">
              <a:rPr lang="en-GB" smtClean="0"/>
              <a:t>‹#›</a:t>
            </a:fld>
            <a:endParaRPr lang="en-GB"/>
          </a:p>
        </p:txBody>
      </p:sp>
    </p:spTree>
    <p:extLst>
      <p:ext uri="{BB962C8B-B14F-4D97-AF65-F5344CB8AC3E}">
        <p14:creationId xmlns:p14="http://schemas.microsoft.com/office/powerpoint/2010/main" val="37783454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E6FE478-8DD7-B137-B15D-0D4218872AA5}"/>
              </a:ext>
            </a:extLst>
          </p:cNvPr>
          <p:cNvSpPr>
            <a:spLocks noGrp="1"/>
          </p:cNvSpPr>
          <p:nvPr>
            <p:ph type="dt" sz="half" idx="10"/>
          </p:nvPr>
        </p:nvSpPr>
        <p:spPr/>
        <p:txBody>
          <a:bodyPr/>
          <a:lstStyle/>
          <a:p>
            <a:fld id="{C57844F8-AD89-448D-B364-CFD8DF7DE73B}" type="datetimeFigureOut">
              <a:rPr lang="en-GB" smtClean="0"/>
              <a:t>11/10/2026</a:t>
            </a:fld>
            <a:endParaRPr lang="en-GB"/>
          </a:p>
        </p:txBody>
      </p:sp>
      <p:sp>
        <p:nvSpPr>
          <p:cNvPr id="3" name="Footer Placeholder 2">
            <a:extLst>
              <a:ext uri="{FF2B5EF4-FFF2-40B4-BE49-F238E27FC236}">
                <a16:creationId xmlns:a16="http://schemas.microsoft.com/office/drawing/2014/main" id="{52BC9467-22E8-6831-31CC-C69F6824BC5D}"/>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A2B2C7EB-ADA0-A0EB-ADAE-64F63BD7B834}"/>
              </a:ext>
            </a:extLst>
          </p:cNvPr>
          <p:cNvSpPr>
            <a:spLocks noGrp="1"/>
          </p:cNvSpPr>
          <p:nvPr>
            <p:ph type="sldNum" sz="quarter" idx="12"/>
          </p:nvPr>
        </p:nvSpPr>
        <p:spPr/>
        <p:txBody>
          <a:bodyPr/>
          <a:lstStyle/>
          <a:p>
            <a:fld id="{25768C38-AA7C-446F-8A6C-835A836CC8FE}" type="slidenum">
              <a:rPr lang="en-GB" smtClean="0"/>
              <a:t>‹#›</a:t>
            </a:fld>
            <a:endParaRPr lang="en-GB"/>
          </a:p>
        </p:txBody>
      </p:sp>
    </p:spTree>
    <p:extLst>
      <p:ext uri="{BB962C8B-B14F-4D97-AF65-F5344CB8AC3E}">
        <p14:creationId xmlns:p14="http://schemas.microsoft.com/office/powerpoint/2010/main" val="25300440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EC1C44-F63A-8C4F-B29B-9C8BBF3F5D7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DF0FE64C-867A-7019-E513-EF545B53ED3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E30C1089-5629-7A93-9B67-2B0C1861CAC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92944D7-4578-FE91-1F07-2FBABB597E45}"/>
              </a:ext>
            </a:extLst>
          </p:cNvPr>
          <p:cNvSpPr>
            <a:spLocks noGrp="1"/>
          </p:cNvSpPr>
          <p:nvPr>
            <p:ph type="dt" sz="half" idx="10"/>
          </p:nvPr>
        </p:nvSpPr>
        <p:spPr/>
        <p:txBody>
          <a:bodyPr/>
          <a:lstStyle/>
          <a:p>
            <a:fld id="{C57844F8-AD89-448D-B364-CFD8DF7DE73B}" type="datetimeFigureOut">
              <a:rPr lang="en-GB" smtClean="0"/>
              <a:t>11/10/2026</a:t>
            </a:fld>
            <a:endParaRPr lang="en-GB"/>
          </a:p>
        </p:txBody>
      </p:sp>
      <p:sp>
        <p:nvSpPr>
          <p:cNvPr id="6" name="Footer Placeholder 5">
            <a:extLst>
              <a:ext uri="{FF2B5EF4-FFF2-40B4-BE49-F238E27FC236}">
                <a16:creationId xmlns:a16="http://schemas.microsoft.com/office/drawing/2014/main" id="{5F67E6DE-4005-EAF6-81DE-51165432CDD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FFF83E3-71AF-48B3-9F56-F3CB90C04C05}"/>
              </a:ext>
            </a:extLst>
          </p:cNvPr>
          <p:cNvSpPr>
            <a:spLocks noGrp="1"/>
          </p:cNvSpPr>
          <p:nvPr>
            <p:ph type="sldNum" sz="quarter" idx="12"/>
          </p:nvPr>
        </p:nvSpPr>
        <p:spPr/>
        <p:txBody>
          <a:bodyPr/>
          <a:lstStyle/>
          <a:p>
            <a:fld id="{25768C38-AA7C-446F-8A6C-835A836CC8FE}" type="slidenum">
              <a:rPr lang="en-GB" smtClean="0"/>
              <a:t>‹#›</a:t>
            </a:fld>
            <a:endParaRPr lang="en-GB"/>
          </a:p>
        </p:txBody>
      </p:sp>
    </p:spTree>
    <p:extLst>
      <p:ext uri="{BB962C8B-B14F-4D97-AF65-F5344CB8AC3E}">
        <p14:creationId xmlns:p14="http://schemas.microsoft.com/office/powerpoint/2010/main" val="686413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1B299F-3EF2-9996-5EA2-35C26939B02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F61613AD-697E-CEB0-5F9E-102B0341315E}"/>
              </a:ext>
            </a:extLst>
          </p:cNvPr>
          <p:cNvSpPr>
            <a:spLocks noGrp="1" noChangeAspect="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3996BD54-0FC4-9F20-5CEB-9AAAD769D57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DE1F308-8C14-A7F4-2E90-AC6A39C9C743}"/>
              </a:ext>
            </a:extLst>
          </p:cNvPr>
          <p:cNvSpPr>
            <a:spLocks noGrp="1"/>
          </p:cNvSpPr>
          <p:nvPr>
            <p:ph type="dt" sz="half" idx="10"/>
          </p:nvPr>
        </p:nvSpPr>
        <p:spPr/>
        <p:txBody>
          <a:bodyPr/>
          <a:lstStyle/>
          <a:p>
            <a:fld id="{C57844F8-AD89-448D-B364-CFD8DF7DE73B}" type="datetimeFigureOut">
              <a:rPr lang="en-GB" smtClean="0"/>
              <a:t>11/10/2026</a:t>
            </a:fld>
            <a:endParaRPr lang="en-GB"/>
          </a:p>
        </p:txBody>
      </p:sp>
      <p:sp>
        <p:nvSpPr>
          <p:cNvPr id="6" name="Footer Placeholder 5">
            <a:extLst>
              <a:ext uri="{FF2B5EF4-FFF2-40B4-BE49-F238E27FC236}">
                <a16:creationId xmlns:a16="http://schemas.microsoft.com/office/drawing/2014/main" id="{2E9E0996-8862-AD48-3BFE-72EC4ECF605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1009831-D1F6-90F1-694E-014E33DBDB74}"/>
              </a:ext>
            </a:extLst>
          </p:cNvPr>
          <p:cNvSpPr>
            <a:spLocks noGrp="1"/>
          </p:cNvSpPr>
          <p:nvPr>
            <p:ph type="sldNum" sz="quarter" idx="12"/>
          </p:nvPr>
        </p:nvSpPr>
        <p:spPr/>
        <p:txBody>
          <a:bodyPr/>
          <a:lstStyle/>
          <a:p>
            <a:fld id="{25768C38-AA7C-446F-8A6C-835A836CC8FE}" type="slidenum">
              <a:rPr lang="en-GB" smtClean="0"/>
              <a:t>‹#›</a:t>
            </a:fld>
            <a:endParaRPr lang="en-GB"/>
          </a:p>
        </p:txBody>
      </p:sp>
    </p:spTree>
    <p:extLst>
      <p:ext uri="{BB962C8B-B14F-4D97-AF65-F5344CB8AC3E}">
        <p14:creationId xmlns:p14="http://schemas.microsoft.com/office/powerpoint/2010/main" val="42556341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FFF499-D262-B220-B0F7-F2C6BAA2C92E}"/>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A9698A34-943C-B689-48B8-14C577F0133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03C97A4-047F-D5B9-1375-CCA5021CEED1}"/>
              </a:ext>
            </a:extLst>
          </p:cNvPr>
          <p:cNvSpPr>
            <a:spLocks noGrp="1"/>
          </p:cNvSpPr>
          <p:nvPr>
            <p:ph type="dt" sz="half" idx="10"/>
          </p:nvPr>
        </p:nvSpPr>
        <p:spPr/>
        <p:txBody>
          <a:bodyPr/>
          <a:lstStyle/>
          <a:p>
            <a:fld id="{C57844F8-AD89-448D-B364-CFD8DF7DE73B}" type="datetimeFigureOut">
              <a:rPr lang="en-GB" smtClean="0"/>
              <a:t>11/10/2026</a:t>
            </a:fld>
            <a:endParaRPr lang="en-GB"/>
          </a:p>
        </p:txBody>
      </p:sp>
      <p:sp>
        <p:nvSpPr>
          <p:cNvPr id="5" name="Footer Placeholder 4">
            <a:extLst>
              <a:ext uri="{FF2B5EF4-FFF2-40B4-BE49-F238E27FC236}">
                <a16:creationId xmlns:a16="http://schemas.microsoft.com/office/drawing/2014/main" id="{FA1ECECA-411B-4DB9-00AD-01D5D6671B0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9429D92-9857-7896-3556-E7D7C59D3E52}"/>
              </a:ext>
            </a:extLst>
          </p:cNvPr>
          <p:cNvSpPr>
            <a:spLocks noGrp="1"/>
          </p:cNvSpPr>
          <p:nvPr>
            <p:ph type="sldNum" sz="quarter" idx="12"/>
          </p:nvPr>
        </p:nvSpPr>
        <p:spPr/>
        <p:txBody>
          <a:bodyPr/>
          <a:lstStyle/>
          <a:p>
            <a:fld id="{25768C38-AA7C-446F-8A6C-835A836CC8FE}" type="slidenum">
              <a:rPr lang="en-GB" smtClean="0"/>
              <a:t>‹#›</a:t>
            </a:fld>
            <a:endParaRPr lang="en-GB"/>
          </a:p>
        </p:txBody>
      </p:sp>
    </p:spTree>
    <p:extLst>
      <p:ext uri="{BB962C8B-B14F-4D97-AF65-F5344CB8AC3E}">
        <p14:creationId xmlns:p14="http://schemas.microsoft.com/office/powerpoint/2010/main" val="521895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39D5453-5086-337A-F4EC-CF6EF7875CD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23542748-A704-204C-E48D-C13265B06A9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70D016F-F586-8231-F009-3FF86B4EE120}"/>
              </a:ext>
            </a:extLst>
          </p:cNvPr>
          <p:cNvSpPr>
            <a:spLocks noGrp="1"/>
          </p:cNvSpPr>
          <p:nvPr>
            <p:ph type="dt" sz="half" idx="10"/>
          </p:nvPr>
        </p:nvSpPr>
        <p:spPr/>
        <p:txBody>
          <a:bodyPr/>
          <a:lstStyle/>
          <a:p>
            <a:fld id="{C57844F8-AD89-448D-B364-CFD8DF7DE73B}" type="datetimeFigureOut">
              <a:rPr lang="en-GB" smtClean="0"/>
              <a:t>11/10/2026</a:t>
            </a:fld>
            <a:endParaRPr lang="en-GB"/>
          </a:p>
        </p:txBody>
      </p:sp>
      <p:sp>
        <p:nvSpPr>
          <p:cNvPr id="5" name="Footer Placeholder 4">
            <a:extLst>
              <a:ext uri="{FF2B5EF4-FFF2-40B4-BE49-F238E27FC236}">
                <a16:creationId xmlns:a16="http://schemas.microsoft.com/office/drawing/2014/main" id="{001A036A-1191-23CC-4BC6-321E8DA5054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C9AB49E-8889-A8A9-523B-2D0D4BDF5F4A}"/>
              </a:ext>
            </a:extLst>
          </p:cNvPr>
          <p:cNvSpPr>
            <a:spLocks noGrp="1"/>
          </p:cNvSpPr>
          <p:nvPr>
            <p:ph type="sldNum" sz="quarter" idx="12"/>
          </p:nvPr>
        </p:nvSpPr>
        <p:spPr/>
        <p:txBody>
          <a:bodyPr/>
          <a:lstStyle/>
          <a:p>
            <a:fld id="{25768C38-AA7C-446F-8A6C-835A836CC8FE}" type="slidenum">
              <a:rPr lang="en-GB" smtClean="0"/>
              <a:t>‹#›</a:t>
            </a:fld>
            <a:endParaRPr lang="en-GB"/>
          </a:p>
        </p:txBody>
      </p:sp>
    </p:spTree>
    <p:extLst>
      <p:ext uri="{BB962C8B-B14F-4D97-AF65-F5344CB8AC3E}">
        <p14:creationId xmlns:p14="http://schemas.microsoft.com/office/powerpoint/2010/main" val="22609158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FFF2E1A-4AA4-533D-A40E-F2968888C04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C49C4900-9995-0AC2-78F9-EE110E057A7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035752C-D471-BC3B-E37B-83E89C2FFC1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57844F8-AD89-448D-B364-CFD8DF7DE73B}" type="datetimeFigureOut">
              <a:rPr lang="en-GB" smtClean="0"/>
              <a:t>11/10/2026</a:t>
            </a:fld>
            <a:endParaRPr lang="en-GB"/>
          </a:p>
        </p:txBody>
      </p:sp>
      <p:sp>
        <p:nvSpPr>
          <p:cNvPr id="5" name="Footer Placeholder 4">
            <a:extLst>
              <a:ext uri="{FF2B5EF4-FFF2-40B4-BE49-F238E27FC236}">
                <a16:creationId xmlns:a16="http://schemas.microsoft.com/office/drawing/2014/main" id="{138BE818-44C6-7FD9-D921-0C4EB9A204B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8BC3C2CF-B345-30FA-2313-F73FB50F9AC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5768C38-AA7C-446F-8A6C-835A836CC8FE}" type="slidenum">
              <a:rPr lang="en-GB" smtClean="0"/>
              <a:t>‹#›</a:t>
            </a:fld>
            <a:endParaRPr lang="en-GB"/>
          </a:p>
        </p:txBody>
      </p:sp>
    </p:spTree>
    <p:extLst>
      <p:ext uri="{BB962C8B-B14F-4D97-AF65-F5344CB8AC3E}">
        <p14:creationId xmlns:p14="http://schemas.microsoft.com/office/powerpoint/2010/main" val="56199847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4.jpg"/></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4.jp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4.jp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4.jp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4.jp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4.jp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4.jp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4.jp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4.jp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4.jpg"/></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4.jp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4.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70C6B08-205D-C09C-D4C7-CDC8C9C59E24}"/>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24884224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513048A9-0D51-87DE-2696-DB326AB649DA}"/>
              </a:ext>
            </a:extLst>
          </p:cNvPr>
          <p:cNvPicPr>
            <a:picLocks noGrp="1" noChangeAspect="1"/>
          </p:cNvPicPr>
          <p:nvPr>
            <p:ph idx="1"/>
          </p:nvPr>
        </p:nvPicPr>
        <p:blipFill>
          <a:blip r:embed="rId2"/>
          <a:stretch>
            <a:fillRect/>
          </a:stretch>
        </p:blipFill>
        <p:spPr>
          <a:xfrm>
            <a:off x="655339" y="322125"/>
            <a:ext cx="10881321" cy="6213750"/>
          </a:xfrm>
          <a:prstGeom prst="rect">
            <a:avLst/>
          </a:prstGeom>
        </p:spPr>
      </p:pic>
    </p:spTree>
    <p:extLst>
      <p:ext uri="{BB962C8B-B14F-4D97-AF65-F5344CB8AC3E}">
        <p14:creationId xmlns:p14="http://schemas.microsoft.com/office/powerpoint/2010/main" val="14200133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3D12DEA-EF4E-D539-A389-1CFB5C241181}"/>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a:extLst>
              <a:ext uri="{FF2B5EF4-FFF2-40B4-BE49-F238E27FC236}">
                <a16:creationId xmlns:a16="http://schemas.microsoft.com/office/drawing/2014/main" id="{92CE9E79-FB71-1C38-05BF-3BE99BFE8E7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
            <a:ext cx="12188951" cy="8125967"/>
          </a:xfrm>
          <a:prstGeom prst="rect">
            <a:avLst/>
          </a:prstGeom>
        </p:spPr>
      </p:pic>
      <p:pic>
        <p:nvPicPr>
          <p:cNvPr id="6" name="Picture 5">
            <a:extLst>
              <a:ext uri="{FF2B5EF4-FFF2-40B4-BE49-F238E27FC236}">
                <a16:creationId xmlns:a16="http://schemas.microsoft.com/office/drawing/2014/main" id="{9D92AEBC-BFCD-1B32-0403-92AC5B0194E2}"/>
              </a:ext>
            </a:extLst>
          </p:cNvPr>
          <p:cNvPicPr>
            <a:picLocks noChangeAspect="1"/>
          </p:cNvPicPr>
          <p:nvPr/>
        </p:nvPicPr>
        <p:blipFill>
          <a:blip r:embed="rId4">
            <a:extLst>
              <a:ext uri="{28A0092B-C50C-407E-A947-70E740481C1C}">
                <a14:useLocalDpi xmlns:a14="http://schemas.microsoft.com/office/drawing/2010/main" val="0"/>
              </a:ext>
            </a:extLst>
          </a:blip>
          <a:srcRect t="23558" b="27884"/>
          <a:stretch>
            <a:fillRect/>
          </a:stretch>
        </p:blipFill>
        <p:spPr>
          <a:xfrm>
            <a:off x="7567613" y="200024"/>
            <a:ext cx="4457700" cy="1443039"/>
          </a:xfrm>
          <a:prstGeom prst="rect">
            <a:avLst/>
          </a:prstGeom>
        </p:spPr>
      </p:pic>
    </p:spTree>
    <p:extLst>
      <p:ext uri="{BB962C8B-B14F-4D97-AF65-F5344CB8AC3E}">
        <p14:creationId xmlns:p14="http://schemas.microsoft.com/office/powerpoint/2010/main" val="19303378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8C990F2-E1F9-780A-13F2-7E86E59A17ED}"/>
              </a:ext>
            </a:extLst>
          </p:cNvPr>
          <p:cNvPicPr>
            <a:picLocks noChangeAspect="1"/>
          </p:cNvPicPr>
          <p:nvPr/>
        </p:nvPicPr>
        <p:blipFill>
          <a:blip r:embed="rId2"/>
          <a:stretch>
            <a:fillRect/>
          </a:stretch>
        </p:blipFill>
        <p:spPr>
          <a:xfrm>
            <a:off x="1557763" y="267032"/>
            <a:ext cx="9076474" cy="6323935"/>
          </a:xfrm>
          <a:prstGeom prst="rect">
            <a:avLst/>
          </a:prstGeom>
        </p:spPr>
      </p:pic>
    </p:spTree>
    <p:extLst>
      <p:ext uri="{BB962C8B-B14F-4D97-AF65-F5344CB8AC3E}">
        <p14:creationId xmlns:p14="http://schemas.microsoft.com/office/powerpoint/2010/main" val="20750150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4F36C15-B580-AC92-7F28-45AAD502AE3B}"/>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D600A8BE-87EF-28E6-BADE-74C1BCBA2B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a:extLst>
              <a:ext uri="{FF2B5EF4-FFF2-40B4-BE49-F238E27FC236}">
                <a16:creationId xmlns:a16="http://schemas.microsoft.com/office/drawing/2014/main" id="{A57ABA4F-CC7F-05AB-3A1C-131D4F77F54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
            <a:ext cx="12188951" cy="8125967"/>
          </a:xfrm>
          <a:prstGeom prst="rect">
            <a:avLst/>
          </a:prstGeom>
        </p:spPr>
      </p:pic>
      <p:pic>
        <p:nvPicPr>
          <p:cNvPr id="6" name="Picture 5">
            <a:extLst>
              <a:ext uri="{FF2B5EF4-FFF2-40B4-BE49-F238E27FC236}">
                <a16:creationId xmlns:a16="http://schemas.microsoft.com/office/drawing/2014/main" id="{AC815A4B-9FD5-1BA0-E460-7E0ABB1B6733}"/>
              </a:ext>
            </a:extLst>
          </p:cNvPr>
          <p:cNvPicPr>
            <a:picLocks noChangeAspect="1"/>
          </p:cNvPicPr>
          <p:nvPr/>
        </p:nvPicPr>
        <p:blipFill>
          <a:blip r:embed="rId4">
            <a:extLst>
              <a:ext uri="{28A0092B-C50C-407E-A947-70E740481C1C}">
                <a14:useLocalDpi xmlns:a14="http://schemas.microsoft.com/office/drawing/2010/main" val="0"/>
              </a:ext>
            </a:extLst>
          </a:blip>
          <a:srcRect t="23558" b="27884"/>
          <a:stretch>
            <a:fillRect/>
          </a:stretch>
        </p:blipFill>
        <p:spPr>
          <a:xfrm>
            <a:off x="7567613" y="200024"/>
            <a:ext cx="4457700" cy="1443039"/>
          </a:xfrm>
          <a:prstGeom prst="rect">
            <a:avLst/>
          </a:prstGeom>
        </p:spPr>
      </p:pic>
      <p:sp>
        <p:nvSpPr>
          <p:cNvPr id="4" name="TextBox 3">
            <a:extLst>
              <a:ext uri="{FF2B5EF4-FFF2-40B4-BE49-F238E27FC236}">
                <a16:creationId xmlns:a16="http://schemas.microsoft.com/office/drawing/2014/main" id="{E497CCBB-783B-2069-D46C-2F9A953A3EC8}"/>
              </a:ext>
            </a:extLst>
          </p:cNvPr>
          <p:cNvSpPr txBox="1"/>
          <p:nvPr/>
        </p:nvSpPr>
        <p:spPr>
          <a:xfrm>
            <a:off x="154743" y="2031657"/>
            <a:ext cx="11870569" cy="4524315"/>
          </a:xfrm>
          <a:prstGeom prst="rect">
            <a:avLst/>
          </a:prstGeom>
          <a:solidFill>
            <a:schemeClr val="bg1"/>
          </a:solidFill>
        </p:spPr>
        <p:txBody>
          <a:bodyPr wrap="square">
            <a:spAutoFit/>
          </a:bodyPr>
          <a:lstStyle/>
          <a:p>
            <a:r>
              <a:rPr lang="en-US" sz="3200" dirty="0">
                <a:latin typeface="Arial" panose="020B0604020202020204" pitchFamily="34" charset="0"/>
                <a:cs typeface="Arial" panose="020B0604020202020204" pitchFamily="34" charset="0"/>
              </a:rPr>
              <a:t> Peter, an apostle of Jesus Christ,</a:t>
            </a:r>
          </a:p>
          <a:p>
            <a:r>
              <a:rPr lang="en-US" sz="3200" dirty="0">
                <a:latin typeface="Arial" panose="020B0604020202020204" pitchFamily="34" charset="0"/>
                <a:cs typeface="Arial" panose="020B0604020202020204" pitchFamily="34" charset="0"/>
              </a:rPr>
              <a:t> </a:t>
            </a:r>
          </a:p>
          <a:p>
            <a:r>
              <a:rPr lang="en-US" sz="3200" dirty="0">
                <a:latin typeface="Arial" panose="020B0604020202020204" pitchFamily="34" charset="0"/>
                <a:cs typeface="Arial" panose="020B0604020202020204" pitchFamily="34" charset="0"/>
              </a:rPr>
              <a:t>To God’s elect, exiles, scattered throughout the provinces of Pontus, Galatia, Cappadocia, Asia and Bithynia, who have been chosen according to the foreknowledge of God the Father, through the sanctifying work of the Spirit, to be obedient to Jesus Christ and sprinkled with his blood:</a:t>
            </a:r>
          </a:p>
          <a:p>
            <a:endParaRPr lang="en-US" sz="3200" dirty="0">
              <a:latin typeface="Arial" panose="020B0604020202020204" pitchFamily="34" charset="0"/>
              <a:cs typeface="Arial" panose="020B0604020202020204" pitchFamily="34" charset="0"/>
            </a:endParaRPr>
          </a:p>
          <a:p>
            <a:r>
              <a:rPr lang="en-US" sz="3200" dirty="0">
                <a:latin typeface="Arial" panose="020B0604020202020204" pitchFamily="34" charset="0"/>
                <a:cs typeface="Arial" panose="020B0604020202020204" pitchFamily="34" charset="0"/>
              </a:rPr>
              <a:t>Grace and peace be yours in abundance.</a:t>
            </a:r>
          </a:p>
        </p:txBody>
      </p:sp>
    </p:spTree>
    <p:extLst>
      <p:ext uri="{BB962C8B-B14F-4D97-AF65-F5344CB8AC3E}">
        <p14:creationId xmlns:p14="http://schemas.microsoft.com/office/powerpoint/2010/main" val="32313037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8C4CECF-96E8-9C55-2CC9-F2767219AB18}"/>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D2E8BB31-D65E-C84E-211F-9C514C19DB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a:extLst>
              <a:ext uri="{FF2B5EF4-FFF2-40B4-BE49-F238E27FC236}">
                <a16:creationId xmlns:a16="http://schemas.microsoft.com/office/drawing/2014/main" id="{B1FA7A08-A036-7D7A-6C00-25133F962D1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
            <a:ext cx="12188951" cy="8125967"/>
          </a:xfrm>
          <a:prstGeom prst="rect">
            <a:avLst/>
          </a:prstGeom>
        </p:spPr>
      </p:pic>
      <p:pic>
        <p:nvPicPr>
          <p:cNvPr id="6" name="Picture 5">
            <a:extLst>
              <a:ext uri="{FF2B5EF4-FFF2-40B4-BE49-F238E27FC236}">
                <a16:creationId xmlns:a16="http://schemas.microsoft.com/office/drawing/2014/main" id="{84B2FEE7-3A80-D681-5C6C-453452712B84}"/>
              </a:ext>
            </a:extLst>
          </p:cNvPr>
          <p:cNvPicPr>
            <a:picLocks noChangeAspect="1"/>
          </p:cNvPicPr>
          <p:nvPr/>
        </p:nvPicPr>
        <p:blipFill>
          <a:blip r:embed="rId4">
            <a:extLst>
              <a:ext uri="{28A0092B-C50C-407E-A947-70E740481C1C}">
                <a14:useLocalDpi xmlns:a14="http://schemas.microsoft.com/office/drawing/2010/main" val="0"/>
              </a:ext>
            </a:extLst>
          </a:blip>
          <a:srcRect t="23558" b="27884"/>
          <a:stretch>
            <a:fillRect/>
          </a:stretch>
        </p:blipFill>
        <p:spPr>
          <a:xfrm>
            <a:off x="7567613" y="200024"/>
            <a:ext cx="4457700" cy="1443039"/>
          </a:xfrm>
          <a:prstGeom prst="rect">
            <a:avLst/>
          </a:prstGeom>
        </p:spPr>
      </p:pic>
      <p:sp>
        <p:nvSpPr>
          <p:cNvPr id="4" name="TextBox 3">
            <a:extLst>
              <a:ext uri="{FF2B5EF4-FFF2-40B4-BE49-F238E27FC236}">
                <a16:creationId xmlns:a16="http://schemas.microsoft.com/office/drawing/2014/main" id="{4B7133A1-F5EF-9013-B7A2-B857C07BE31D}"/>
              </a:ext>
            </a:extLst>
          </p:cNvPr>
          <p:cNvSpPr txBox="1"/>
          <p:nvPr/>
        </p:nvSpPr>
        <p:spPr>
          <a:xfrm>
            <a:off x="154743" y="2031657"/>
            <a:ext cx="11870569" cy="5016758"/>
          </a:xfrm>
          <a:prstGeom prst="rect">
            <a:avLst/>
          </a:prstGeom>
          <a:solidFill>
            <a:schemeClr val="bg1"/>
          </a:solidFill>
        </p:spPr>
        <p:txBody>
          <a:bodyPr wrap="square">
            <a:spAutoFit/>
          </a:bodyPr>
          <a:lstStyle/>
          <a:p>
            <a:r>
              <a:rPr lang="en-US" sz="3200" dirty="0">
                <a:latin typeface="Arial" panose="020B0604020202020204" pitchFamily="34" charset="0"/>
                <a:cs typeface="Arial" panose="020B0604020202020204" pitchFamily="34" charset="0"/>
              </a:rPr>
              <a:t> Praise to God for a living hope</a:t>
            </a:r>
          </a:p>
          <a:p>
            <a:r>
              <a:rPr lang="en-US" sz="3200" dirty="0">
                <a:latin typeface="Arial" panose="020B0604020202020204" pitchFamily="34" charset="0"/>
                <a:cs typeface="Arial" panose="020B0604020202020204" pitchFamily="34" charset="0"/>
              </a:rPr>
              <a:t>Praise be to the God and Father of our Lord Jesus Christ! In his great mercy he has given us new birth into a living hope through the resurrection of Jesus Christ from the dead, and into an inheritance that can never perish, spoil or fade. This inheritance is kept in heaven for you, who through faith are shielded by God’s power until the coming of the salvation that is ready to be revealed in the last time. In all this you greatly rejoice, though now for a little while you may have had to suffer grief in all kinds of trials. </a:t>
            </a:r>
          </a:p>
        </p:txBody>
      </p:sp>
    </p:spTree>
    <p:extLst>
      <p:ext uri="{BB962C8B-B14F-4D97-AF65-F5344CB8AC3E}">
        <p14:creationId xmlns:p14="http://schemas.microsoft.com/office/powerpoint/2010/main" val="11117403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D6F14B5-D01E-84A6-0D37-AAA83CD51B08}"/>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3E40C0D3-8E85-656D-1A64-4268C2A74D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a:extLst>
              <a:ext uri="{FF2B5EF4-FFF2-40B4-BE49-F238E27FC236}">
                <a16:creationId xmlns:a16="http://schemas.microsoft.com/office/drawing/2014/main" id="{579B3283-B4A8-F151-842B-CFADC9D51A2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
            <a:ext cx="12188951" cy="8125967"/>
          </a:xfrm>
          <a:prstGeom prst="rect">
            <a:avLst/>
          </a:prstGeom>
        </p:spPr>
      </p:pic>
      <p:pic>
        <p:nvPicPr>
          <p:cNvPr id="6" name="Picture 5">
            <a:extLst>
              <a:ext uri="{FF2B5EF4-FFF2-40B4-BE49-F238E27FC236}">
                <a16:creationId xmlns:a16="http://schemas.microsoft.com/office/drawing/2014/main" id="{B931317E-8BD9-9A44-7E52-066A898D512A}"/>
              </a:ext>
            </a:extLst>
          </p:cNvPr>
          <p:cNvPicPr>
            <a:picLocks noChangeAspect="1"/>
          </p:cNvPicPr>
          <p:nvPr/>
        </p:nvPicPr>
        <p:blipFill>
          <a:blip r:embed="rId4">
            <a:extLst>
              <a:ext uri="{28A0092B-C50C-407E-A947-70E740481C1C}">
                <a14:useLocalDpi xmlns:a14="http://schemas.microsoft.com/office/drawing/2010/main" val="0"/>
              </a:ext>
            </a:extLst>
          </a:blip>
          <a:srcRect t="23558" b="27884"/>
          <a:stretch>
            <a:fillRect/>
          </a:stretch>
        </p:blipFill>
        <p:spPr>
          <a:xfrm>
            <a:off x="7567613" y="200024"/>
            <a:ext cx="4457700" cy="1443039"/>
          </a:xfrm>
          <a:prstGeom prst="rect">
            <a:avLst/>
          </a:prstGeom>
        </p:spPr>
      </p:pic>
      <p:sp>
        <p:nvSpPr>
          <p:cNvPr id="4" name="TextBox 3">
            <a:extLst>
              <a:ext uri="{FF2B5EF4-FFF2-40B4-BE49-F238E27FC236}">
                <a16:creationId xmlns:a16="http://schemas.microsoft.com/office/drawing/2014/main" id="{ADF35991-6652-C8D7-9641-7B0AB3E3D355}"/>
              </a:ext>
            </a:extLst>
          </p:cNvPr>
          <p:cNvSpPr txBox="1"/>
          <p:nvPr/>
        </p:nvSpPr>
        <p:spPr>
          <a:xfrm>
            <a:off x="154743" y="2031657"/>
            <a:ext cx="11870569" cy="3539430"/>
          </a:xfrm>
          <a:prstGeom prst="rect">
            <a:avLst/>
          </a:prstGeom>
          <a:solidFill>
            <a:schemeClr val="bg1"/>
          </a:solidFill>
        </p:spPr>
        <p:txBody>
          <a:bodyPr wrap="square">
            <a:spAutoFit/>
          </a:bodyPr>
          <a:lstStyle/>
          <a:p>
            <a:r>
              <a:rPr lang="en-US" sz="3200" dirty="0">
                <a:latin typeface="Arial" panose="020B0604020202020204" pitchFamily="34" charset="0"/>
                <a:cs typeface="Arial" panose="020B0604020202020204" pitchFamily="34" charset="0"/>
              </a:rPr>
              <a:t> These have come so that the proven genuineness of your faith – of greater worth than gold, which perishes even though refined by fire – may result in praise, glory and </a:t>
            </a:r>
            <a:r>
              <a:rPr lang="en-US" sz="3200" dirty="0" err="1">
                <a:latin typeface="Arial" panose="020B0604020202020204" pitchFamily="34" charset="0"/>
                <a:cs typeface="Arial" panose="020B0604020202020204" pitchFamily="34" charset="0"/>
              </a:rPr>
              <a:t>honour</a:t>
            </a:r>
            <a:r>
              <a:rPr lang="en-US" sz="3200" dirty="0">
                <a:latin typeface="Arial" panose="020B0604020202020204" pitchFamily="34" charset="0"/>
                <a:cs typeface="Arial" panose="020B0604020202020204" pitchFamily="34" charset="0"/>
              </a:rPr>
              <a:t> when Jesus Christ is revealed. Though you have not seen him, you love him; and even though you do not see him now, you believe in him and are filled with an inexpressible and glorious joy, for you are receiving the end result of your faith, the salvation of your souls.</a:t>
            </a:r>
          </a:p>
        </p:txBody>
      </p:sp>
    </p:spTree>
    <p:extLst>
      <p:ext uri="{BB962C8B-B14F-4D97-AF65-F5344CB8AC3E}">
        <p14:creationId xmlns:p14="http://schemas.microsoft.com/office/powerpoint/2010/main" val="34654494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F1E4BF2-F1F5-9373-8A73-8F50EA9766DF}"/>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D5984087-0060-6D6F-2714-674F7E96C6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a:extLst>
              <a:ext uri="{FF2B5EF4-FFF2-40B4-BE49-F238E27FC236}">
                <a16:creationId xmlns:a16="http://schemas.microsoft.com/office/drawing/2014/main" id="{9C922025-6E11-E47A-D557-14ED51B4D72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
            <a:ext cx="12188951" cy="8125967"/>
          </a:xfrm>
          <a:prstGeom prst="rect">
            <a:avLst/>
          </a:prstGeom>
        </p:spPr>
      </p:pic>
      <p:pic>
        <p:nvPicPr>
          <p:cNvPr id="6" name="Picture 5">
            <a:extLst>
              <a:ext uri="{FF2B5EF4-FFF2-40B4-BE49-F238E27FC236}">
                <a16:creationId xmlns:a16="http://schemas.microsoft.com/office/drawing/2014/main" id="{CEDCA395-4B6C-0E0C-F92E-94E498F8CC4E}"/>
              </a:ext>
            </a:extLst>
          </p:cNvPr>
          <p:cNvPicPr>
            <a:picLocks noChangeAspect="1"/>
          </p:cNvPicPr>
          <p:nvPr/>
        </p:nvPicPr>
        <p:blipFill>
          <a:blip r:embed="rId4">
            <a:extLst>
              <a:ext uri="{28A0092B-C50C-407E-A947-70E740481C1C}">
                <a14:useLocalDpi xmlns:a14="http://schemas.microsoft.com/office/drawing/2010/main" val="0"/>
              </a:ext>
            </a:extLst>
          </a:blip>
          <a:srcRect t="23558" b="27884"/>
          <a:stretch>
            <a:fillRect/>
          </a:stretch>
        </p:blipFill>
        <p:spPr>
          <a:xfrm>
            <a:off x="7567613" y="200024"/>
            <a:ext cx="4457700" cy="1443039"/>
          </a:xfrm>
          <a:prstGeom prst="rect">
            <a:avLst/>
          </a:prstGeom>
        </p:spPr>
      </p:pic>
      <p:sp>
        <p:nvSpPr>
          <p:cNvPr id="4" name="TextBox 3">
            <a:extLst>
              <a:ext uri="{FF2B5EF4-FFF2-40B4-BE49-F238E27FC236}">
                <a16:creationId xmlns:a16="http://schemas.microsoft.com/office/drawing/2014/main" id="{CF7C738C-62CA-CA87-DF42-ACCCD3D9AFFD}"/>
              </a:ext>
            </a:extLst>
          </p:cNvPr>
          <p:cNvSpPr txBox="1"/>
          <p:nvPr/>
        </p:nvSpPr>
        <p:spPr>
          <a:xfrm>
            <a:off x="154743" y="2031657"/>
            <a:ext cx="11870569" cy="2554545"/>
          </a:xfrm>
          <a:prstGeom prst="rect">
            <a:avLst/>
          </a:prstGeom>
          <a:solidFill>
            <a:schemeClr val="bg1"/>
          </a:solidFill>
        </p:spPr>
        <p:txBody>
          <a:bodyPr wrap="square">
            <a:spAutoFit/>
          </a:bodyPr>
          <a:lstStyle/>
          <a:p>
            <a:r>
              <a:rPr lang="en-US" sz="3200" dirty="0">
                <a:latin typeface="Arial" panose="020B0604020202020204" pitchFamily="34" charset="0"/>
                <a:cs typeface="Arial" panose="020B0604020202020204" pitchFamily="34" charset="0"/>
              </a:rPr>
              <a:t> Concerning this salvation, the prophets, who spoke of the grace that was to come to you, searched intently and with the greatest care, trying to find out the time and circumstances to which the Spirit of Christ in them was pointing when he predicted the sufferings of the Messiah and the glories that would follow.</a:t>
            </a:r>
          </a:p>
        </p:txBody>
      </p:sp>
    </p:spTree>
    <p:extLst>
      <p:ext uri="{BB962C8B-B14F-4D97-AF65-F5344CB8AC3E}">
        <p14:creationId xmlns:p14="http://schemas.microsoft.com/office/powerpoint/2010/main" val="4994132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BD375D9-3DD5-B299-E84B-E8008786907E}"/>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B51F4570-DB64-8533-E808-0056CDBC04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a:extLst>
              <a:ext uri="{FF2B5EF4-FFF2-40B4-BE49-F238E27FC236}">
                <a16:creationId xmlns:a16="http://schemas.microsoft.com/office/drawing/2014/main" id="{3AD987D0-A92F-0A14-2909-A63FEF96292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
            <a:ext cx="12188951" cy="8125967"/>
          </a:xfrm>
          <a:prstGeom prst="rect">
            <a:avLst/>
          </a:prstGeom>
        </p:spPr>
      </p:pic>
      <p:pic>
        <p:nvPicPr>
          <p:cNvPr id="6" name="Picture 5">
            <a:extLst>
              <a:ext uri="{FF2B5EF4-FFF2-40B4-BE49-F238E27FC236}">
                <a16:creationId xmlns:a16="http://schemas.microsoft.com/office/drawing/2014/main" id="{A698E470-754B-ECAF-7FAC-FBA97AFC9C3A}"/>
              </a:ext>
            </a:extLst>
          </p:cNvPr>
          <p:cNvPicPr>
            <a:picLocks noChangeAspect="1"/>
          </p:cNvPicPr>
          <p:nvPr/>
        </p:nvPicPr>
        <p:blipFill>
          <a:blip r:embed="rId4">
            <a:extLst>
              <a:ext uri="{28A0092B-C50C-407E-A947-70E740481C1C}">
                <a14:useLocalDpi xmlns:a14="http://schemas.microsoft.com/office/drawing/2010/main" val="0"/>
              </a:ext>
            </a:extLst>
          </a:blip>
          <a:srcRect t="23558" b="27884"/>
          <a:stretch>
            <a:fillRect/>
          </a:stretch>
        </p:blipFill>
        <p:spPr>
          <a:xfrm>
            <a:off x="7567613" y="200024"/>
            <a:ext cx="4457700" cy="1443039"/>
          </a:xfrm>
          <a:prstGeom prst="rect">
            <a:avLst/>
          </a:prstGeom>
        </p:spPr>
      </p:pic>
      <p:sp>
        <p:nvSpPr>
          <p:cNvPr id="4" name="TextBox 3">
            <a:extLst>
              <a:ext uri="{FF2B5EF4-FFF2-40B4-BE49-F238E27FC236}">
                <a16:creationId xmlns:a16="http://schemas.microsoft.com/office/drawing/2014/main" id="{D99BCE2C-63F5-BD67-E5F7-83DB088AB2E6}"/>
              </a:ext>
            </a:extLst>
          </p:cNvPr>
          <p:cNvSpPr txBox="1"/>
          <p:nvPr/>
        </p:nvSpPr>
        <p:spPr>
          <a:xfrm>
            <a:off x="154743" y="2031657"/>
            <a:ext cx="11870569" cy="2554545"/>
          </a:xfrm>
          <a:prstGeom prst="rect">
            <a:avLst/>
          </a:prstGeom>
          <a:solidFill>
            <a:schemeClr val="bg1"/>
          </a:solidFill>
        </p:spPr>
        <p:txBody>
          <a:bodyPr wrap="square">
            <a:spAutoFit/>
          </a:bodyPr>
          <a:lstStyle/>
          <a:p>
            <a:r>
              <a:rPr lang="en-US" sz="3200" dirty="0">
                <a:latin typeface="Arial" panose="020B0604020202020204" pitchFamily="34" charset="0"/>
                <a:cs typeface="Arial" panose="020B0604020202020204" pitchFamily="34" charset="0"/>
              </a:rPr>
              <a:t>  It was revealed to them that they were not serving themselves but you, when they spoke of the things that have now been told you by those who have preached the gospel to you by the Holy Spirit sent from heaven. Even angels long to look into these things.</a:t>
            </a:r>
          </a:p>
        </p:txBody>
      </p:sp>
    </p:spTree>
    <p:extLst>
      <p:ext uri="{BB962C8B-B14F-4D97-AF65-F5344CB8AC3E}">
        <p14:creationId xmlns:p14="http://schemas.microsoft.com/office/powerpoint/2010/main" val="31028474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0173FFC-9C88-83A7-A51C-8B66823116AD}"/>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86064E46-9E11-37BD-3702-23BB3AA9A0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a:extLst>
              <a:ext uri="{FF2B5EF4-FFF2-40B4-BE49-F238E27FC236}">
                <a16:creationId xmlns:a16="http://schemas.microsoft.com/office/drawing/2014/main" id="{EE40970E-58CF-2B76-46E2-3AC4CDFB3A7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
            <a:ext cx="12188951" cy="8125967"/>
          </a:xfrm>
          <a:prstGeom prst="rect">
            <a:avLst/>
          </a:prstGeom>
        </p:spPr>
      </p:pic>
      <p:pic>
        <p:nvPicPr>
          <p:cNvPr id="6" name="Picture 5">
            <a:extLst>
              <a:ext uri="{FF2B5EF4-FFF2-40B4-BE49-F238E27FC236}">
                <a16:creationId xmlns:a16="http://schemas.microsoft.com/office/drawing/2014/main" id="{0A507237-C64D-0294-A4D4-5A984C5760B0}"/>
              </a:ext>
            </a:extLst>
          </p:cNvPr>
          <p:cNvPicPr>
            <a:picLocks noChangeAspect="1"/>
          </p:cNvPicPr>
          <p:nvPr/>
        </p:nvPicPr>
        <p:blipFill>
          <a:blip r:embed="rId4">
            <a:extLst>
              <a:ext uri="{28A0092B-C50C-407E-A947-70E740481C1C}">
                <a14:useLocalDpi xmlns:a14="http://schemas.microsoft.com/office/drawing/2010/main" val="0"/>
              </a:ext>
            </a:extLst>
          </a:blip>
          <a:srcRect t="23558" b="27884"/>
          <a:stretch>
            <a:fillRect/>
          </a:stretch>
        </p:blipFill>
        <p:spPr>
          <a:xfrm>
            <a:off x="7567613" y="200024"/>
            <a:ext cx="4457700" cy="1443039"/>
          </a:xfrm>
          <a:prstGeom prst="rect">
            <a:avLst/>
          </a:prstGeom>
        </p:spPr>
      </p:pic>
      <p:sp>
        <p:nvSpPr>
          <p:cNvPr id="4" name="TextBox 3">
            <a:extLst>
              <a:ext uri="{FF2B5EF4-FFF2-40B4-BE49-F238E27FC236}">
                <a16:creationId xmlns:a16="http://schemas.microsoft.com/office/drawing/2014/main" id="{A13F9E06-9D63-54BE-68B6-F984CFBA94C5}"/>
              </a:ext>
            </a:extLst>
          </p:cNvPr>
          <p:cNvSpPr txBox="1"/>
          <p:nvPr/>
        </p:nvSpPr>
        <p:spPr>
          <a:xfrm>
            <a:off x="5216989" y="3108875"/>
            <a:ext cx="6975011" cy="954107"/>
          </a:xfrm>
          <a:prstGeom prst="rect">
            <a:avLst/>
          </a:prstGeom>
          <a:solidFill>
            <a:schemeClr val="bg1"/>
          </a:solidFill>
        </p:spPr>
        <p:txBody>
          <a:bodyPr wrap="square">
            <a:spAutoFit/>
          </a:bodyPr>
          <a:lstStyle/>
          <a:p>
            <a:r>
              <a:rPr lang="en-US" sz="2800" dirty="0">
                <a:latin typeface="Arial" panose="020B0604020202020204" pitchFamily="34" charset="0"/>
                <a:cs typeface="Arial" panose="020B0604020202020204" pitchFamily="34" charset="0"/>
              </a:rPr>
              <a:t>1. Peter Speaks Positively About Eternity (Verses 3–5)</a:t>
            </a:r>
            <a:endParaRPr lang="en-GB"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608922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86082D1-973B-E1F0-45EA-42FB36A24F46}"/>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CCDB6098-CB3A-B757-EEB2-215306C3DC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a:extLst>
              <a:ext uri="{FF2B5EF4-FFF2-40B4-BE49-F238E27FC236}">
                <a16:creationId xmlns:a16="http://schemas.microsoft.com/office/drawing/2014/main" id="{1789330A-8801-0010-3FFE-1608869FA7F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
            <a:ext cx="12188951" cy="8125967"/>
          </a:xfrm>
          <a:prstGeom prst="rect">
            <a:avLst/>
          </a:prstGeom>
        </p:spPr>
      </p:pic>
      <p:pic>
        <p:nvPicPr>
          <p:cNvPr id="6" name="Picture 5">
            <a:extLst>
              <a:ext uri="{FF2B5EF4-FFF2-40B4-BE49-F238E27FC236}">
                <a16:creationId xmlns:a16="http://schemas.microsoft.com/office/drawing/2014/main" id="{06EA1E18-80C8-3968-657E-E47B14EDB317}"/>
              </a:ext>
            </a:extLst>
          </p:cNvPr>
          <p:cNvPicPr>
            <a:picLocks noChangeAspect="1"/>
          </p:cNvPicPr>
          <p:nvPr/>
        </p:nvPicPr>
        <p:blipFill>
          <a:blip r:embed="rId4">
            <a:extLst>
              <a:ext uri="{28A0092B-C50C-407E-A947-70E740481C1C}">
                <a14:useLocalDpi xmlns:a14="http://schemas.microsoft.com/office/drawing/2010/main" val="0"/>
              </a:ext>
            </a:extLst>
          </a:blip>
          <a:srcRect t="23558" b="27884"/>
          <a:stretch>
            <a:fillRect/>
          </a:stretch>
        </p:blipFill>
        <p:spPr>
          <a:xfrm>
            <a:off x="7567613" y="200024"/>
            <a:ext cx="4457700" cy="1443039"/>
          </a:xfrm>
          <a:prstGeom prst="rect">
            <a:avLst/>
          </a:prstGeom>
        </p:spPr>
      </p:pic>
      <p:sp>
        <p:nvSpPr>
          <p:cNvPr id="4" name="TextBox 3">
            <a:extLst>
              <a:ext uri="{FF2B5EF4-FFF2-40B4-BE49-F238E27FC236}">
                <a16:creationId xmlns:a16="http://schemas.microsoft.com/office/drawing/2014/main" id="{DED4608B-EEAF-01D3-B084-9D996BE0D5E4}"/>
              </a:ext>
            </a:extLst>
          </p:cNvPr>
          <p:cNvSpPr txBox="1"/>
          <p:nvPr/>
        </p:nvSpPr>
        <p:spPr>
          <a:xfrm>
            <a:off x="5216989" y="3108875"/>
            <a:ext cx="6975011" cy="954107"/>
          </a:xfrm>
          <a:prstGeom prst="rect">
            <a:avLst/>
          </a:prstGeom>
          <a:solidFill>
            <a:schemeClr val="bg1"/>
          </a:solidFill>
        </p:spPr>
        <p:txBody>
          <a:bodyPr wrap="square">
            <a:spAutoFit/>
          </a:bodyPr>
          <a:lstStyle/>
          <a:p>
            <a:r>
              <a:rPr lang="en-US" sz="2800" dirty="0">
                <a:latin typeface="Arial" panose="020B0604020202020204" pitchFamily="34" charset="0"/>
                <a:cs typeface="Arial" panose="020B0604020202020204" pitchFamily="34" charset="0"/>
              </a:rPr>
              <a:t>1. Peter Speaks </a:t>
            </a:r>
            <a:r>
              <a:rPr lang="en-US" sz="2800" dirty="0">
                <a:solidFill>
                  <a:srgbClr val="FF0000"/>
                </a:solidFill>
                <a:latin typeface="Arial" panose="020B0604020202020204" pitchFamily="34" charset="0"/>
                <a:cs typeface="Arial" panose="020B0604020202020204" pitchFamily="34" charset="0"/>
              </a:rPr>
              <a:t>Positively</a:t>
            </a:r>
            <a:r>
              <a:rPr lang="en-US" sz="2800" dirty="0">
                <a:latin typeface="Arial" panose="020B0604020202020204" pitchFamily="34" charset="0"/>
                <a:cs typeface="Arial" panose="020B0604020202020204" pitchFamily="34" charset="0"/>
              </a:rPr>
              <a:t> About Eternity (Verses 3–5)</a:t>
            </a:r>
            <a:endParaRPr lang="en-GB"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173067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65A2D4A-6C55-6F6D-63D5-1D167EE4A497}"/>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43E106A6-F6C3-8796-53B2-259C8D276E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a:extLst>
              <a:ext uri="{FF2B5EF4-FFF2-40B4-BE49-F238E27FC236}">
                <a16:creationId xmlns:a16="http://schemas.microsoft.com/office/drawing/2014/main" id="{8E2E5C9F-0FED-D7F0-F437-6535AF84BC1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
            <a:ext cx="12188951" cy="8125967"/>
          </a:xfrm>
          <a:prstGeom prst="rect">
            <a:avLst/>
          </a:prstGeom>
        </p:spPr>
      </p:pic>
      <p:pic>
        <p:nvPicPr>
          <p:cNvPr id="6" name="Picture 5">
            <a:extLst>
              <a:ext uri="{FF2B5EF4-FFF2-40B4-BE49-F238E27FC236}">
                <a16:creationId xmlns:a16="http://schemas.microsoft.com/office/drawing/2014/main" id="{9528055A-07C6-FDAF-6A51-A9398505A2C0}"/>
              </a:ext>
            </a:extLst>
          </p:cNvPr>
          <p:cNvPicPr>
            <a:picLocks noChangeAspect="1"/>
          </p:cNvPicPr>
          <p:nvPr/>
        </p:nvPicPr>
        <p:blipFill>
          <a:blip r:embed="rId4">
            <a:extLst>
              <a:ext uri="{28A0092B-C50C-407E-A947-70E740481C1C}">
                <a14:useLocalDpi xmlns:a14="http://schemas.microsoft.com/office/drawing/2010/main" val="0"/>
              </a:ext>
            </a:extLst>
          </a:blip>
          <a:srcRect t="23558" b="27884"/>
          <a:stretch>
            <a:fillRect/>
          </a:stretch>
        </p:blipFill>
        <p:spPr>
          <a:xfrm>
            <a:off x="7567613" y="200024"/>
            <a:ext cx="4457700" cy="1443039"/>
          </a:xfrm>
          <a:prstGeom prst="rect">
            <a:avLst/>
          </a:prstGeom>
        </p:spPr>
      </p:pic>
      <p:sp>
        <p:nvSpPr>
          <p:cNvPr id="4" name="TextBox 3">
            <a:extLst>
              <a:ext uri="{FF2B5EF4-FFF2-40B4-BE49-F238E27FC236}">
                <a16:creationId xmlns:a16="http://schemas.microsoft.com/office/drawing/2014/main" id="{ACC8E302-0BEC-AD3F-77B0-569909D98A41}"/>
              </a:ext>
            </a:extLst>
          </p:cNvPr>
          <p:cNvSpPr txBox="1"/>
          <p:nvPr/>
        </p:nvSpPr>
        <p:spPr>
          <a:xfrm>
            <a:off x="4867422" y="3108875"/>
            <a:ext cx="7169837" cy="954107"/>
          </a:xfrm>
          <a:prstGeom prst="rect">
            <a:avLst/>
          </a:prstGeom>
          <a:solidFill>
            <a:schemeClr val="bg1"/>
          </a:solidFill>
        </p:spPr>
        <p:txBody>
          <a:bodyPr wrap="square">
            <a:spAutoFit/>
          </a:bodyPr>
          <a:lstStyle/>
          <a:p>
            <a:r>
              <a:rPr lang="en-US" sz="2800" dirty="0">
                <a:latin typeface="Arial" panose="020B0604020202020204" pitchFamily="34" charset="0"/>
                <a:cs typeface="Arial" panose="020B0604020202020204" pitchFamily="34" charset="0"/>
              </a:rPr>
              <a:t>2. Peter Gives </a:t>
            </a:r>
            <a:r>
              <a:rPr lang="en-US" sz="2800" dirty="0">
                <a:solidFill>
                  <a:srgbClr val="FF0000"/>
                </a:solidFill>
                <a:latin typeface="Arial" panose="020B0604020202020204" pitchFamily="34" charset="0"/>
                <a:cs typeface="Arial" panose="020B0604020202020204" pitchFamily="34" charset="0"/>
              </a:rPr>
              <a:t>Praise</a:t>
            </a:r>
            <a:r>
              <a:rPr lang="en-US" sz="2800" dirty="0">
                <a:latin typeface="Arial" panose="020B0604020202020204" pitchFamily="34" charset="0"/>
                <a:cs typeface="Arial" panose="020B0604020202020204" pitchFamily="34" charset="0"/>
              </a:rPr>
              <a:t> to God for the Present (Verses 6–9)</a:t>
            </a:r>
            <a:endParaRPr lang="en-GB" sz="2800" dirty="0">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D512539A-F2D8-D899-1107-431FE372E66A}"/>
              </a:ext>
            </a:extLst>
          </p:cNvPr>
          <p:cNvPicPr>
            <a:picLocks noChangeAspect="1"/>
          </p:cNvPicPr>
          <p:nvPr/>
        </p:nvPicPr>
        <p:blipFill>
          <a:blip r:embed="rId5"/>
          <a:stretch>
            <a:fillRect/>
          </a:stretch>
        </p:blipFill>
        <p:spPr>
          <a:xfrm>
            <a:off x="4867421" y="4144251"/>
            <a:ext cx="7157891" cy="3027606"/>
          </a:xfrm>
          <a:prstGeom prst="rect">
            <a:avLst/>
          </a:prstGeom>
        </p:spPr>
      </p:pic>
    </p:spTree>
    <p:extLst>
      <p:ext uri="{BB962C8B-B14F-4D97-AF65-F5344CB8AC3E}">
        <p14:creationId xmlns:p14="http://schemas.microsoft.com/office/powerpoint/2010/main" val="4090613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D8A47AF-CFC3-BC9A-3DFB-4644BBE481D2}"/>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B8AE8DC8-DBE4-98EF-5F3D-AB00D420E7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a:extLst>
              <a:ext uri="{FF2B5EF4-FFF2-40B4-BE49-F238E27FC236}">
                <a16:creationId xmlns:a16="http://schemas.microsoft.com/office/drawing/2014/main" id="{ACC28815-CE8F-D173-B53C-593293724F6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
            <a:ext cx="12188951" cy="8125967"/>
          </a:xfrm>
          <a:prstGeom prst="rect">
            <a:avLst/>
          </a:prstGeom>
        </p:spPr>
      </p:pic>
      <p:pic>
        <p:nvPicPr>
          <p:cNvPr id="6" name="Picture 5">
            <a:extLst>
              <a:ext uri="{FF2B5EF4-FFF2-40B4-BE49-F238E27FC236}">
                <a16:creationId xmlns:a16="http://schemas.microsoft.com/office/drawing/2014/main" id="{2590E39B-F688-713D-C1F3-08B657B23148}"/>
              </a:ext>
            </a:extLst>
          </p:cNvPr>
          <p:cNvPicPr>
            <a:picLocks noChangeAspect="1"/>
          </p:cNvPicPr>
          <p:nvPr/>
        </p:nvPicPr>
        <p:blipFill>
          <a:blip r:embed="rId4">
            <a:extLst>
              <a:ext uri="{28A0092B-C50C-407E-A947-70E740481C1C}">
                <a14:useLocalDpi xmlns:a14="http://schemas.microsoft.com/office/drawing/2010/main" val="0"/>
              </a:ext>
            </a:extLst>
          </a:blip>
          <a:srcRect t="23558" b="27884"/>
          <a:stretch>
            <a:fillRect/>
          </a:stretch>
        </p:blipFill>
        <p:spPr>
          <a:xfrm>
            <a:off x="7567613" y="200024"/>
            <a:ext cx="4457700" cy="1443039"/>
          </a:xfrm>
          <a:prstGeom prst="rect">
            <a:avLst/>
          </a:prstGeom>
        </p:spPr>
      </p:pic>
      <p:sp>
        <p:nvSpPr>
          <p:cNvPr id="4" name="TextBox 3">
            <a:extLst>
              <a:ext uri="{FF2B5EF4-FFF2-40B4-BE49-F238E27FC236}">
                <a16:creationId xmlns:a16="http://schemas.microsoft.com/office/drawing/2014/main" id="{1CB5E204-2C72-5D74-C659-8636D748D73A}"/>
              </a:ext>
            </a:extLst>
          </p:cNvPr>
          <p:cNvSpPr txBox="1"/>
          <p:nvPr/>
        </p:nvSpPr>
        <p:spPr>
          <a:xfrm>
            <a:off x="4152095" y="3108875"/>
            <a:ext cx="7873218" cy="954107"/>
          </a:xfrm>
          <a:prstGeom prst="rect">
            <a:avLst/>
          </a:prstGeom>
          <a:solidFill>
            <a:schemeClr val="bg1"/>
          </a:solidFill>
        </p:spPr>
        <p:txBody>
          <a:bodyPr wrap="square">
            <a:spAutoFit/>
          </a:bodyPr>
          <a:lstStyle/>
          <a:p>
            <a:r>
              <a:rPr lang="en-US" sz="2800" dirty="0">
                <a:latin typeface="Arial" panose="020B0604020202020204" pitchFamily="34" charset="0"/>
                <a:cs typeface="Arial" panose="020B0604020202020204" pitchFamily="34" charset="0"/>
              </a:rPr>
              <a:t>3. Peter Reminds Us of the </a:t>
            </a:r>
            <a:r>
              <a:rPr lang="en-US" sz="2800" dirty="0">
                <a:solidFill>
                  <a:srgbClr val="FF0000"/>
                </a:solidFill>
                <a:latin typeface="Arial" panose="020B0604020202020204" pitchFamily="34" charset="0"/>
                <a:cs typeface="Arial" panose="020B0604020202020204" pitchFamily="34" charset="0"/>
              </a:rPr>
              <a:t>Prophets</a:t>
            </a:r>
            <a:r>
              <a:rPr lang="en-US" sz="2800" dirty="0">
                <a:latin typeface="Arial" panose="020B0604020202020204" pitchFamily="34" charset="0"/>
                <a:cs typeface="Arial" panose="020B0604020202020204" pitchFamily="34" charset="0"/>
              </a:rPr>
              <a:t> of the Past (Verses 10–12)</a:t>
            </a:r>
            <a:endParaRPr lang="en-GB"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607043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96FDF20-4A31-DCA1-419C-C09C5FD900BC}"/>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65530969-FD36-A67B-0A9D-D99273F42A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a:extLst>
              <a:ext uri="{FF2B5EF4-FFF2-40B4-BE49-F238E27FC236}">
                <a16:creationId xmlns:a16="http://schemas.microsoft.com/office/drawing/2014/main" id="{94BB9066-0E91-AD0A-6898-A85E3C97BB5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
            <a:ext cx="12188951" cy="8125967"/>
          </a:xfrm>
          <a:prstGeom prst="rect">
            <a:avLst/>
          </a:prstGeom>
        </p:spPr>
      </p:pic>
      <p:pic>
        <p:nvPicPr>
          <p:cNvPr id="6" name="Picture 5">
            <a:extLst>
              <a:ext uri="{FF2B5EF4-FFF2-40B4-BE49-F238E27FC236}">
                <a16:creationId xmlns:a16="http://schemas.microsoft.com/office/drawing/2014/main" id="{6D0CC30A-1AC4-5E33-E21E-DC6F7D1BB291}"/>
              </a:ext>
            </a:extLst>
          </p:cNvPr>
          <p:cNvPicPr>
            <a:picLocks noChangeAspect="1"/>
          </p:cNvPicPr>
          <p:nvPr/>
        </p:nvPicPr>
        <p:blipFill>
          <a:blip r:embed="rId4">
            <a:extLst>
              <a:ext uri="{28A0092B-C50C-407E-A947-70E740481C1C}">
                <a14:useLocalDpi xmlns:a14="http://schemas.microsoft.com/office/drawing/2010/main" val="0"/>
              </a:ext>
            </a:extLst>
          </a:blip>
          <a:srcRect t="23558" b="27884"/>
          <a:stretch>
            <a:fillRect/>
          </a:stretch>
        </p:blipFill>
        <p:spPr>
          <a:xfrm>
            <a:off x="7567613" y="200024"/>
            <a:ext cx="4457700" cy="1443039"/>
          </a:xfrm>
          <a:prstGeom prst="rect">
            <a:avLst/>
          </a:prstGeom>
        </p:spPr>
      </p:pic>
      <p:sp>
        <p:nvSpPr>
          <p:cNvPr id="4" name="TextBox 3">
            <a:extLst>
              <a:ext uri="{FF2B5EF4-FFF2-40B4-BE49-F238E27FC236}">
                <a16:creationId xmlns:a16="http://schemas.microsoft.com/office/drawing/2014/main" id="{316465A1-3D8A-88BD-64D7-920F4B5B72BC}"/>
              </a:ext>
            </a:extLst>
          </p:cNvPr>
          <p:cNvSpPr txBox="1"/>
          <p:nvPr/>
        </p:nvSpPr>
        <p:spPr>
          <a:xfrm>
            <a:off x="4152095" y="6537875"/>
            <a:ext cx="7873218" cy="954107"/>
          </a:xfrm>
          <a:prstGeom prst="rect">
            <a:avLst/>
          </a:prstGeom>
          <a:solidFill>
            <a:schemeClr val="bg1"/>
          </a:solidFill>
        </p:spPr>
        <p:txBody>
          <a:bodyPr wrap="square">
            <a:spAutoFit/>
          </a:bodyPr>
          <a:lstStyle/>
          <a:p>
            <a:r>
              <a:rPr lang="en-US" sz="2800" dirty="0">
                <a:latin typeface="Arial" panose="020B0604020202020204" pitchFamily="34" charset="0"/>
                <a:cs typeface="Arial" panose="020B0604020202020204" pitchFamily="34" charset="0"/>
              </a:rPr>
              <a:t>3. Peter Reminds Us of the </a:t>
            </a:r>
            <a:r>
              <a:rPr lang="en-US" sz="2800" dirty="0">
                <a:solidFill>
                  <a:srgbClr val="FF0000"/>
                </a:solidFill>
                <a:latin typeface="Arial" panose="020B0604020202020204" pitchFamily="34" charset="0"/>
                <a:cs typeface="Arial" panose="020B0604020202020204" pitchFamily="34" charset="0"/>
              </a:rPr>
              <a:t>Prophets</a:t>
            </a:r>
            <a:r>
              <a:rPr lang="en-US" sz="2800" dirty="0">
                <a:latin typeface="Arial" panose="020B0604020202020204" pitchFamily="34" charset="0"/>
                <a:cs typeface="Arial" panose="020B0604020202020204" pitchFamily="34" charset="0"/>
              </a:rPr>
              <a:t> of the Past (Verses 10–12)</a:t>
            </a:r>
            <a:endParaRPr lang="en-GB" sz="2800" dirty="0">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F3A6A843-8180-F5F4-E77D-F43DD277F49C}"/>
              </a:ext>
            </a:extLst>
          </p:cNvPr>
          <p:cNvSpPr txBox="1"/>
          <p:nvPr/>
        </p:nvSpPr>
        <p:spPr>
          <a:xfrm>
            <a:off x="4152096" y="5426840"/>
            <a:ext cx="7873218" cy="954107"/>
          </a:xfrm>
          <a:prstGeom prst="rect">
            <a:avLst/>
          </a:prstGeom>
          <a:solidFill>
            <a:schemeClr val="bg1"/>
          </a:solidFill>
        </p:spPr>
        <p:txBody>
          <a:bodyPr wrap="square">
            <a:spAutoFit/>
          </a:bodyPr>
          <a:lstStyle/>
          <a:p>
            <a:r>
              <a:rPr lang="en-US" sz="2800" dirty="0">
                <a:latin typeface="Arial" panose="020B0604020202020204" pitchFamily="34" charset="0"/>
                <a:cs typeface="Arial" panose="020B0604020202020204" pitchFamily="34" charset="0"/>
              </a:rPr>
              <a:t>2. Peter Gives </a:t>
            </a:r>
            <a:r>
              <a:rPr lang="en-US" sz="2800" dirty="0">
                <a:solidFill>
                  <a:srgbClr val="FF0000"/>
                </a:solidFill>
                <a:latin typeface="Arial" panose="020B0604020202020204" pitchFamily="34" charset="0"/>
                <a:cs typeface="Arial" panose="020B0604020202020204" pitchFamily="34" charset="0"/>
              </a:rPr>
              <a:t>Praise</a:t>
            </a:r>
            <a:r>
              <a:rPr lang="en-US" sz="2800" dirty="0">
                <a:latin typeface="Arial" panose="020B0604020202020204" pitchFamily="34" charset="0"/>
                <a:cs typeface="Arial" panose="020B0604020202020204" pitchFamily="34" charset="0"/>
              </a:rPr>
              <a:t> to God for the Present (Verses 6–9)</a:t>
            </a:r>
            <a:endParaRPr lang="en-GB" sz="2800" dirty="0">
              <a:latin typeface="Arial" panose="020B0604020202020204" pitchFamily="34" charset="0"/>
              <a:cs typeface="Arial" panose="020B0604020202020204" pitchFamily="34" charset="0"/>
            </a:endParaRPr>
          </a:p>
        </p:txBody>
      </p:sp>
      <p:sp>
        <p:nvSpPr>
          <p:cNvPr id="8" name="TextBox 7">
            <a:extLst>
              <a:ext uri="{FF2B5EF4-FFF2-40B4-BE49-F238E27FC236}">
                <a16:creationId xmlns:a16="http://schemas.microsoft.com/office/drawing/2014/main" id="{6EBC4B8F-52FA-AECD-54CC-C27CBF8C9C32}"/>
              </a:ext>
            </a:extLst>
          </p:cNvPr>
          <p:cNvSpPr txBox="1"/>
          <p:nvPr/>
        </p:nvSpPr>
        <p:spPr>
          <a:xfrm>
            <a:off x="4152096" y="4315802"/>
            <a:ext cx="7873218" cy="954107"/>
          </a:xfrm>
          <a:prstGeom prst="rect">
            <a:avLst/>
          </a:prstGeom>
          <a:solidFill>
            <a:schemeClr val="bg1"/>
          </a:solidFill>
        </p:spPr>
        <p:txBody>
          <a:bodyPr wrap="square">
            <a:spAutoFit/>
          </a:bodyPr>
          <a:lstStyle/>
          <a:p>
            <a:r>
              <a:rPr lang="en-US" sz="2800" dirty="0">
                <a:latin typeface="Arial" panose="020B0604020202020204" pitchFamily="34" charset="0"/>
                <a:cs typeface="Arial" panose="020B0604020202020204" pitchFamily="34" charset="0"/>
              </a:rPr>
              <a:t>1. Peter Speaks </a:t>
            </a:r>
            <a:r>
              <a:rPr lang="en-US" sz="2800" dirty="0">
                <a:solidFill>
                  <a:srgbClr val="FF0000"/>
                </a:solidFill>
                <a:latin typeface="Arial" panose="020B0604020202020204" pitchFamily="34" charset="0"/>
                <a:cs typeface="Arial" panose="020B0604020202020204" pitchFamily="34" charset="0"/>
              </a:rPr>
              <a:t>Positively</a:t>
            </a:r>
            <a:r>
              <a:rPr lang="en-US" sz="2800" dirty="0">
                <a:latin typeface="Arial" panose="020B0604020202020204" pitchFamily="34" charset="0"/>
                <a:cs typeface="Arial" panose="020B0604020202020204" pitchFamily="34" charset="0"/>
              </a:rPr>
              <a:t> About Eternity (Verses 3–5)</a:t>
            </a:r>
            <a:endParaRPr lang="en-GB" sz="2800" dirty="0">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804ADDE9-54FF-3263-2F0E-9FC5EED58DF0}"/>
              </a:ext>
            </a:extLst>
          </p:cNvPr>
          <p:cNvSpPr txBox="1"/>
          <p:nvPr/>
        </p:nvSpPr>
        <p:spPr>
          <a:xfrm>
            <a:off x="166686" y="4315802"/>
            <a:ext cx="3821773" cy="3170099"/>
          </a:xfrm>
          <a:prstGeom prst="rect">
            <a:avLst/>
          </a:prstGeom>
          <a:solidFill>
            <a:schemeClr val="bg1"/>
          </a:solidFill>
        </p:spPr>
        <p:txBody>
          <a:bodyPr wrap="square" rtlCol="0">
            <a:spAutoFit/>
          </a:bodyPr>
          <a:lstStyle/>
          <a:p>
            <a:r>
              <a:rPr lang="en-US" sz="2800" dirty="0"/>
              <a:t>One takeaway from this morning:</a:t>
            </a:r>
          </a:p>
          <a:p>
            <a:endParaRPr lang="en-US" sz="2800" dirty="0"/>
          </a:p>
          <a:p>
            <a:r>
              <a:rPr lang="en-US" sz="2800" dirty="0"/>
              <a:t>Positive for the Future</a:t>
            </a:r>
          </a:p>
          <a:p>
            <a:r>
              <a:rPr lang="en-US" sz="2800" dirty="0"/>
              <a:t>Praise for Today</a:t>
            </a:r>
          </a:p>
          <a:p>
            <a:r>
              <a:rPr lang="en-US" sz="2800" dirty="0"/>
              <a:t>Grateful for the Past</a:t>
            </a:r>
          </a:p>
          <a:p>
            <a:endParaRPr lang="en-GB" sz="3200" dirty="0"/>
          </a:p>
        </p:txBody>
      </p:sp>
    </p:spTree>
    <p:extLst>
      <p:ext uri="{BB962C8B-B14F-4D97-AF65-F5344CB8AC3E}">
        <p14:creationId xmlns:p14="http://schemas.microsoft.com/office/powerpoint/2010/main" val="30666444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B3E4FF8-5B16-1E25-B660-573FD2656E9A}"/>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9CF18AD9-65EC-2C72-E58B-5DEB096A69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a:extLst>
              <a:ext uri="{FF2B5EF4-FFF2-40B4-BE49-F238E27FC236}">
                <a16:creationId xmlns:a16="http://schemas.microsoft.com/office/drawing/2014/main" id="{90E2282E-024D-0242-2522-24175EB3E1A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
            <a:ext cx="12188951" cy="8125967"/>
          </a:xfrm>
          <a:prstGeom prst="rect">
            <a:avLst/>
          </a:prstGeom>
        </p:spPr>
      </p:pic>
      <p:pic>
        <p:nvPicPr>
          <p:cNvPr id="6" name="Picture 5">
            <a:extLst>
              <a:ext uri="{FF2B5EF4-FFF2-40B4-BE49-F238E27FC236}">
                <a16:creationId xmlns:a16="http://schemas.microsoft.com/office/drawing/2014/main" id="{6A7705D8-A6FA-CF82-506B-635F3E7D294C}"/>
              </a:ext>
            </a:extLst>
          </p:cNvPr>
          <p:cNvPicPr>
            <a:picLocks noChangeAspect="1"/>
          </p:cNvPicPr>
          <p:nvPr/>
        </p:nvPicPr>
        <p:blipFill>
          <a:blip r:embed="rId4">
            <a:extLst>
              <a:ext uri="{28A0092B-C50C-407E-A947-70E740481C1C}">
                <a14:useLocalDpi xmlns:a14="http://schemas.microsoft.com/office/drawing/2010/main" val="0"/>
              </a:ext>
            </a:extLst>
          </a:blip>
          <a:srcRect t="23558" b="27884"/>
          <a:stretch>
            <a:fillRect/>
          </a:stretch>
        </p:blipFill>
        <p:spPr>
          <a:xfrm>
            <a:off x="7567613" y="200024"/>
            <a:ext cx="4457700" cy="1443039"/>
          </a:xfrm>
          <a:prstGeom prst="rect">
            <a:avLst/>
          </a:prstGeom>
        </p:spPr>
      </p:pic>
    </p:spTree>
    <p:extLst>
      <p:ext uri="{BB962C8B-B14F-4D97-AF65-F5344CB8AC3E}">
        <p14:creationId xmlns:p14="http://schemas.microsoft.com/office/powerpoint/2010/main" val="183376789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305</TotalTime>
  <Words>518</Words>
  <Application>Microsoft Office PowerPoint</Application>
  <PresentationFormat>Widescreen</PresentationFormat>
  <Paragraphs>35</Paragraphs>
  <Slides>15</Slides>
  <Notes>13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Aptos</vt:lpstr>
      <vt:lpstr>Aptos Display</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Amanda King</dc:creator>
  <cp:lastModifiedBy>WordsPC</cp:lastModifiedBy>
  <cp:revision>5</cp:revision>
  <dcterms:created xsi:type="dcterms:W3CDTF">2026-10-08T11:34:19Z</dcterms:created>
  <dcterms:modified xsi:type="dcterms:W3CDTF">2026-10-11T08:52:36Z</dcterms:modified>
</cp:coreProperties>
</file>